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metadata" ContentType="application/binary"/>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25452388" cy="18000663"/>
  <p:notesSz cx="6858000" cy="9144000"/>
  <p:embeddedFontLst>
    <p:embeddedFont>
      <p:font typeface="Calibri" pitchFamily="34" charset="0"/>
      <p:regular r:id="rId4"/>
      <p:bold r:id="rId5"/>
      <p:italic r:id="rId6"/>
      <p:boldItalic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243" userDrawn="1">
          <p15:clr>
            <a:srgbClr val="A4A3A4"/>
          </p15:clr>
        </p15:guide>
        <p15:guide id="2" pos="1649" userDrawn="1">
          <p15:clr>
            <a:srgbClr val="A4A3A4"/>
          </p15:clr>
        </p15:guide>
      </p15:sldGuideLst>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8" roundtripDataSignature="AMtx7mjaJF32oz+PP24rzwPAF/7KI/NTa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4071DE-4BA4-ED3B-6C97-EAD50D9BAE10}" v="30" dt="2025-09-02T10:00:55.3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702" y="210"/>
      </p:cViewPr>
      <p:guideLst>
        <p:guide orient="horz" pos="1243"/>
        <p:guide pos="1649"/>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customschemas.google.com/relationships/presentationmetadata" Target="metadata"/><Relationship Id="rId13"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803"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3"/>
          <p:cNvSpPr txBox="1">
            <a:spLocks noGrp="1"/>
          </p:cNvSpPr>
          <p:nvPr>
            <p:ph type="dt" idx="10"/>
          </p:nvPr>
        </p:nvSpPr>
        <p:spPr>
          <a:xfrm>
            <a:off x="261796" y="3657870"/>
            <a:ext cx="1221715" cy="2101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3"/>
          <p:cNvSpPr txBox="1">
            <a:spLocks noGrp="1"/>
          </p:cNvSpPr>
          <p:nvPr>
            <p:ph type="ftr" idx="11"/>
          </p:nvPr>
        </p:nvSpPr>
        <p:spPr>
          <a:xfrm>
            <a:off x="1788939" y="3657870"/>
            <a:ext cx="1658041" cy="2101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3"/>
          <p:cNvSpPr txBox="1">
            <a:spLocks noGrp="1"/>
          </p:cNvSpPr>
          <p:nvPr>
            <p:ph type="sldNum" idx="12"/>
          </p:nvPr>
        </p:nvSpPr>
        <p:spPr>
          <a:xfrm>
            <a:off x="3752409" y="3657870"/>
            <a:ext cx="1221715" cy="2101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
          <p:cNvSpPr txBox="1">
            <a:spLocks noGrp="1"/>
          </p:cNvSpPr>
          <p:nvPr>
            <p:ph type="ctrTitle"/>
          </p:nvPr>
        </p:nvSpPr>
        <p:spPr>
          <a:xfrm>
            <a:off x="392694" y="1225989"/>
            <a:ext cx="4450532" cy="845951"/>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
          <p:cNvSpPr txBox="1">
            <a:spLocks noGrp="1"/>
          </p:cNvSpPr>
          <p:nvPr>
            <p:ph type="subTitle" idx="1"/>
          </p:nvPr>
        </p:nvSpPr>
        <p:spPr>
          <a:xfrm>
            <a:off x="785388" y="2236380"/>
            <a:ext cx="3665144" cy="1008563"/>
          </a:xfrm>
          <a:prstGeom prst="rect">
            <a:avLst/>
          </a:prstGeom>
          <a:noFill/>
          <a:ln>
            <a:noFill/>
          </a:ln>
        </p:spPr>
        <p:txBody>
          <a:bodyPr spcFirstLastPara="1" wrap="square" lIns="91425" tIns="45700" rIns="91425" bIns="45700" anchor="t" anchorCtr="0">
            <a:normAutofit/>
          </a:bodyPr>
          <a:lstStyle>
            <a:lvl1pPr lvl="0" algn="ctr">
              <a:spcBef>
                <a:spcPts val="366"/>
              </a:spcBef>
              <a:spcAft>
                <a:spcPts val="0"/>
              </a:spcAft>
              <a:buClr>
                <a:srgbClr val="888888"/>
              </a:buClr>
              <a:buSzPts val="3200"/>
              <a:buNone/>
              <a:defRPr>
                <a:solidFill>
                  <a:srgbClr val="888888"/>
                </a:solidFill>
              </a:defRPr>
            </a:lvl1pPr>
            <a:lvl2pPr lvl="1" algn="ctr">
              <a:spcBef>
                <a:spcPts val="321"/>
              </a:spcBef>
              <a:spcAft>
                <a:spcPts val="0"/>
              </a:spcAft>
              <a:buClr>
                <a:srgbClr val="888888"/>
              </a:buClr>
              <a:buSzPts val="2800"/>
              <a:buNone/>
              <a:defRPr>
                <a:solidFill>
                  <a:srgbClr val="888888"/>
                </a:solidFill>
              </a:defRPr>
            </a:lvl2pPr>
            <a:lvl3pPr lvl="2" algn="ctr">
              <a:spcBef>
                <a:spcPts val="275"/>
              </a:spcBef>
              <a:spcAft>
                <a:spcPts val="0"/>
              </a:spcAft>
              <a:buClr>
                <a:srgbClr val="888888"/>
              </a:buClr>
              <a:buSzPts val="2400"/>
              <a:buNone/>
              <a:defRPr>
                <a:solidFill>
                  <a:srgbClr val="888888"/>
                </a:solidFill>
              </a:defRPr>
            </a:lvl3pPr>
            <a:lvl4pPr lvl="3" algn="ctr">
              <a:spcBef>
                <a:spcPts val="229"/>
              </a:spcBef>
              <a:spcAft>
                <a:spcPts val="0"/>
              </a:spcAft>
              <a:buClr>
                <a:srgbClr val="888888"/>
              </a:buClr>
              <a:buSzPts val="2000"/>
              <a:buNone/>
              <a:defRPr>
                <a:solidFill>
                  <a:srgbClr val="888888"/>
                </a:solidFill>
              </a:defRPr>
            </a:lvl4pPr>
            <a:lvl5pPr lvl="4" algn="ctr">
              <a:spcBef>
                <a:spcPts val="229"/>
              </a:spcBef>
              <a:spcAft>
                <a:spcPts val="0"/>
              </a:spcAft>
              <a:buClr>
                <a:srgbClr val="888888"/>
              </a:buClr>
              <a:buSzPts val="2000"/>
              <a:buNone/>
              <a:defRPr>
                <a:solidFill>
                  <a:srgbClr val="888888"/>
                </a:solidFill>
              </a:defRPr>
            </a:lvl5pPr>
            <a:lvl6pPr lvl="5" algn="ctr">
              <a:spcBef>
                <a:spcPts val="229"/>
              </a:spcBef>
              <a:spcAft>
                <a:spcPts val="0"/>
              </a:spcAft>
              <a:buClr>
                <a:srgbClr val="888888"/>
              </a:buClr>
              <a:buSzPts val="2000"/>
              <a:buNone/>
              <a:defRPr>
                <a:solidFill>
                  <a:srgbClr val="888888"/>
                </a:solidFill>
              </a:defRPr>
            </a:lvl6pPr>
            <a:lvl7pPr lvl="6" algn="ctr">
              <a:spcBef>
                <a:spcPts val="229"/>
              </a:spcBef>
              <a:spcAft>
                <a:spcPts val="0"/>
              </a:spcAft>
              <a:buClr>
                <a:srgbClr val="888888"/>
              </a:buClr>
              <a:buSzPts val="2000"/>
              <a:buNone/>
              <a:defRPr>
                <a:solidFill>
                  <a:srgbClr val="888888"/>
                </a:solidFill>
              </a:defRPr>
            </a:lvl7pPr>
            <a:lvl8pPr lvl="7" algn="ctr">
              <a:spcBef>
                <a:spcPts val="229"/>
              </a:spcBef>
              <a:spcAft>
                <a:spcPts val="0"/>
              </a:spcAft>
              <a:buClr>
                <a:srgbClr val="888888"/>
              </a:buClr>
              <a:buSzPts val="2000"/>
              <a:buNone/>
              <a:defRPr>
                <a:solidFill>
                  <a:srgbClr val="888888"/>
                </a:solidFill>
              </a:defRPr>
            </a:lvl8pPr>
            <a:lvl9pPr lvl="8" algn="ctr">
              <a:spcBef>
                <a:spcPts val="229"/>
              </a:spcBef>
              <a:spcAft>
                <a:spcPts val="0"/>
              </a:spcAft>
              <a:buClr>
                <a:srgbClr val="888888"/>
              </a:buClr>
              <a:buSzPts val="2000"/>
              <a:buNone/>
              <a:defRPr>
                <a:solidFill>
                  <a:srgbClr val="888888"/>
                </a:solidFill>
              </a:defRPr>
            </a:lvl9pPr>
          </a:lstStyle>
          <a:p>
            <a:endParaRPr/>
          </a:p>
        </p:txBody>
      </p:sp>
      <p:sp>
        <p:nvSpPr>
          <p:cNvPr id="18" name="Google Shape;18;p4"/>
          <p:cNvSpPr txBox="1">
            <a:spLocks noGrp="1"/>
          </p:cNvSpPr>
          <p:nvPr>
            <p:ph type="dt" idx="10"/>
          </p:nvPr>
        </p:nvSpPr>
        <p:spPr>
          <a:xfrm>
            <a:off x="261796" y="3657870"/>
            <a:ext cx="1221715" cy="2101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
          <p:cNvSpPr txBox="1">
            <a:spLocks noGrp="1"/>
          </p:cNvSpPr>
          <p:nvPr>
            <p:ph type="ftr" idx="11"/>
          </p:nvPr>
        </p:nvSpPr>
        <p:spPr>
          <a:xfrm>
            <a:off x="1788939" y="3657870"/>
            <a:ext cx="1658041" cy="2101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
          <p:cNvSpPr txBox="1">
            <a:spLocks noGrp="1"/>
          </p:cNvSpPr>
          <p:nvPr>
            <p:ph type="sldNum" idx="12"/>
          </p:nvPr>
        </p:nvSpPr>
        <p:spPr>
          <a:xfrm>
            <a:off x="3752409" y="3657870"/>
            <a:ext cx="1221715" cy="2101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261796" y="158045"/>
            <a:ext cx="4712328" cy="657759"/>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261796" y="920862"/>
            <a:ext cx="4712328" cy="2604542"/>
          </a:xfrm>
          <a:prstGeom prst="rect">
            <a:avLst/>
          </a:prstGeom>
          <a:noFill/>
          <a:ln>
            <a:noFill/>
          </a:ln>
        </p:spPr>
        <p:txBody>
          <a:bodyPr spcFirstLastPara="1" wrap="square" lIns="91425" tIns="45700" rIns="91425" bIns="45700" anchor="t" anchorCtr="0">
            <a:normAutofit/>
          </a:bodyPr>
          <a:lstStyle>
            <a:lvl1pPr marL="261793" lvl="0" indent="-196345" algn="l">
              <a:spcBef>
                <a:spcPts val="206"/>
              </a:spcBef>
              <a:spcAft>
                <a:spcPts val="0"/>
              </a:spcAft>
              <a:buClr>
                <a:schemeClr val="dk1"/>
              </a:buClr>
              <a:buSzPts val="1800"/>
              <a:buChar char="•"/>
              <a:defRPr/>
            </a:lvl1pPr>
            <a:lvl2pPr marL="523585" lvl="1" indent="-196345" algn="l">
              <a:spcBef>
                <a:spcPts val="206"/>
              </a:spcBef>
              <a:spcAft>
                <a:spcPts val="0"/>
              </a:spcAft>
              <a:buClr>
                <a:schemeClr val="dk1"/>
              </a:buClr>
              <a:buSzPts val="1800"/>
              <a:buChar char="–"/>
              <a:defRPr/>
            </a:lvl2pPr>
            <a:lvl3pPr marL="785378" lvl="2" indent="-196345" algn="l">
              <a:spcBef>
                <a:spcPts val="206"/>
              </a:spcBef>
              <a:spcAft>
                <a:spcPts val="0"/>
              </a:spcAft>
              <a:buClr>
                <a:schemeClr val="dk1"/>
              </a:buClr>
              <a:buSzPts val="1800"/>
              <a:buChar char="•"/>
              <a:defRPr/>
            </a:lvl3pPr>
            <a:lvl4pPr marL="1047171" lvl="3" indent="-196345" algn="l">
              <a:spcBef>
                <a:spcPts val="206"/>
              </a:spcBef>
              <a:spcAft>
                <a:spcPts val="0"/>
              </a:spcAft>
              <a:buClr>
                <a:schemeClr val="dk1"/>
              </a:buClr>
              <a:buSzPts val="1800"/>
              <a:buChar char="–"/>
              <a:defRPr/>
            </a:lvl4pPr>
            <a:lvl5pPr marL="1308964" lvl="4" indent="-196345" algn="l">
              <a:spcBef>
                <a:spcPts val="206"/>
              </a:spcBef>
              <a:spcAft>
                <a:spcPts val="0"/>
              </a:spcAft>
              <a:buClr>
                <a:schemeClr val="dk1"/>
              </a:buClr>
              <a:buSzPts val="1800"/>
              <a:buChar char="»"/>
              <a:defRPr/>
            </a:lvl5pPr>
            <a:lvl6pPr marL="1570756" lvl="5" indent="-196345" algn="l">
              <a:spcBef>
                <a:spcPts val="206"/>
              </a:spcBef>
              <a:spcAft>
                <a:spcPts val="0"/>
              </a:spcAft>
              <a:buClr>
                <a:schemeClr val="dk1"/>
              </a:buClr>
              <a:buSzPts val="1800"/>
              <a:buChar char="•"/>
              <a:defRPr/>
            </a:lvl6pPr>
            <a:lvl7pPr marL="1832549" lvl="6" indent="-196345" algn="l">
              <a:spcBef>
                <a:spcPts val="206"/>
              </a:spcBef>
              <a:spcAft>
                <a:spcPts val="0"/>
              </a:spcAft>
              <a:buClr>
                <a:schemeClr val="dk1"/>
              </a:buClr>
              <a:buSzPts val="1800"/>
              <a:buChar char="•"/>
              <a:defRPr/>
            </a:lvl7pPr>
            <a:lvl8pPr marL="2094342" lvl="7" indent="-196345" algn="l">
              <a:spcBef>
                <a:spcPts val="206"/>
              </a:spcBef>
              <a:spcAft>
                <a:spcPts val="0"/>
              </a:spcAft>
              <a:buClr>
                <a:schemeClr val="dk1"/>
              </a:buClr>
              <a:buSzPts val="1800"/>
              <a:buChar char="•"/>
              <a:defRPr/>
            </a:lvl8pPr>
            <a:lvl9pPr marL="2356134" lvl="8" indent="-196345" algn="l">
              <a:spcBef>
                <a:spcPts val="206"/>
              </a:spcBef>
              <a:spcAft>
                <a:spcPts val="0"/>
              </a:spcAft>
              <a:buClr>
                <a:schemeClr val="dk1"/>
              </a:buClr>
              <a:buSzPts val="1800"/>
              <a:buChar char="•"/>
              <a:defRPr/>
            </a:lvl9pPr>
          </a:lstStyle>
          <a:p>
            <a:endParaRPr/>
          </a:p>
        </p:txBody>
      </p:sp>
      <p:sp>
        <p:nvSpPr>
          <p:cNvPr id="24" name="Google Shape;24;p5"/>
          <p:cNvSpPr txBox="1">
            <a:spLocks noGrp="1"/>
          </p:cNvSpPr>
          <p:nvPr>
            <p:ph type="dt" idx="10"/>
          </p:nvPr>
        </p:nvSpPr>
        <p:spPr>
          <a:xfrm>
            <a:off x="261796" y="3657870"/>
            <a:ext cx="1221715" cy="2101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
          <p:cNvSpPr txBox="1">
            <a:spLocks noGrp="1"/>
          </p:cNvSpPr>
          <p:nvPr>
            <p:ph type="ftr" idx="11"/>
          </p:nvPr>
        </p:nvSpPr>
        <p:spPr>
          <a:xfrm>
            <a:off x="1788939" y="3657870"/>
            <a:ext cx="1658041" cy="2101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5"/>
          <p:cNvSpPr txBox="1">
            <a:spLocks noGrp="1"/>
          </p:cNvSpPr>
          <p:nvPr>
            <p:ph type="sldNum" idx="12"/>
          </p:nvPr>
        </p:nvSpPr>
        <p:spPr>
          <a:xfrm>
            <a:off x="3752409" y="3657870"/>
            <a:ext cx="1221715" cy="2101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413602" y="2536026"/>
            <a:ext cx="4450532" cy="783829"/>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229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6"/>
          <p:cNvSpPr txBox="1">
            <a:spLocks noGrp="1"/>
          </p:cNvSpPr>
          <p:nvPr>
            <p:ph type="body" idx="1"/>
          </p:nvPr>
        </p:nvSpPr>
        <p:spPr>
          <a:xfrm>
            <a:off x="413602" y="1672717"/>
            <a:ext cx="4450532" cy="863308"/>
          </a:xfrm>
          <a:prstGeom prst="rect">
            <a:avLst/>
          </a:prstGeom>
          <a:noFill/>
          <a:ln>
            <a:noFill/>
          </a:ln>
        </p:spPr>
        <p:txBody>
          <a:bodyPr spcFirstLastPara="1" wrap="square" lIns="91425" tIns="45700" rIns="91425" bIns="45700" anchor="b" anchorCtr="0">
            <a:normAutofit/>
          </a:bodyPr>
          <a:lstStyle>
            <a:lvl1pPr marL="261793" lvl="0" indent="-130896" algn="l">
              <a:spcBef>
                <a:spcPts val="229"/>
              </a:spcBef>
              <a:spcAft>
                <a:spcPts val="0"/>
              </a:spcAft>
              <a:buClr>
                <a:srgbClr val="888888"/>
              </a:buClr>
              <a:buSzPts val="2000"/>
              <a:buNone/>
              <a:defRPr sz="1145">
                <a:solidFill>
                  <a:srgbClr val="888888"/>
                </a:solidFill>
              </a:defRPr>
            </a:lvl1pPr>
            <a:lvl2pPr marL="523585" lvl="1" indent="-130896" algn="l">
              <a:spcBef>
                <a:spcPts val="206"/>
              </a:spcBef>
              <a:spcAft>
                <a:spcPts val="0"/>
              </a:spcAft>
              <a:buClr>
                <a:srgbClr val="888888"/>
              </a:buClr>
              <a:buSzPts val="1800"/>
              <a:buNone/>
              <a:defRPr sz="1031">
                <a:solidFill>
                  <a:srgbClr val="888888"/>
                </a:solidFill>
              </a:defRPr>
            </a:lvl2pPr>
            <a:lvl3pPr marL="785378" lvl="2" indent="-130896" algn="l">
              <a:spcBef>
                <a:spcPts val="183"/>
              </a:spcBef>
              <a:spcAft>
                <a:spcPts val="0"/>
              </a:spcAft>
              <a:buClr>
                <a:srgbClr val="888888"/>
              </a:buClr>
              <a:buSzPts val="1600"/>
              <a:buNone/>
              <a:defRPr sz="916">
                <a:solidFill>
                  <a:srgbClr val="888888"/>
                </a:solidFill>
              </a:defRPr>
            </a:lvl3pPr>
            <a:lvl4pPr marL="1047171" lvl="3" indent="-130896" algn="l">
              <a:spcBef>
                <a:spcPts val="160"/>
              </a:spcBef>
              <a:spcAft>
                <a:spcPts val="0"/>
              </a:spcAft>
              <a:buClr>
                <a:srgbClr val="888888"/>
              </a:buClr>
              <a:buSzPts val="1400"/>
              <a:buNone/>
              <a:defRPr sz="802">
                <a:solidFill>
                  <a:srgbClr val="888888"/>
                </a:solidFill>
              </a:defRPr>
            </a:lvl4pPr>
            <a:lvl5pPr marL="1308964" lvl="4" indent="-130896" algn="l">
              <a:spcBef>
                <a:spcPts val="160"/>
              </a:spcBef>
              <a:spcAft>
                <a:spcPts val="0"/>
              </a:spcAft>
              <a:buClr>
                <a:srgbClr val="888888"/>
              </a:buClr>
              <a:buSzPts val="1400"/>
              <a:buNone/>
              <a:defRPr sz="802">
                <a:solidFill>
                  <a:srgbClr val="888888"/>
                </a:solidFill>
              </a:defRPr>
            </a:lvl5pPr>
            <a:lvl6pPr marL="1570756" lvl="5" indent="-130896" algn="l">
              <a:spcBef>
                <a:spcPts val="160"/>
              </a:spcBef>
              <a:spcAft>
                <a:spcPts val="0"/>
              </a:spcAft>
              <a:buClr>
                <a:srgbClr val="888888"/>
              </a:buClr>
              <a:buSzPts val="1400"/>
              <a:buNone/>
              <a:defRPr sz="802">
                <a:solidFill>
                  <a:srgbClr val="888888"/>
                </a:solidFill>
              </a:defRPr>
            </a:lvl6pPr>
            <a:lvl7pPr marL="1832549" lvl="6" indent="-130896" algn="l">
              <a:spcBef>
                <a:spcPts val="160"/>
              </a:spcBef>
              <a:spcAft>
                <a:spcPts val="0"/>
              </a:spcAft>
              <a:buClr>
                <a:srgbClr val="888888"/>
              </a:buClr>
              <a:buSzPts val="1400"/>
              <a:buNone/>
              <a:defRPr sz="802">
                <a:solidFill>
                  <a:srgbClr val="888888"/>
                </a:solidFill>
              </a:defRPr>
            </a:lvl7pPr>
            <a:lvl8pPr marL="2094342" lvl="7" indent="-130896" algn="l">
              <a:spcBef>
                <a:spcPts val="160"/>
              </a:spcBef>
              <a:spcAft>
                <a:spcPts val="0"/>
              </a:spcAft>
              <a:buClr>
                <a:srgbClr val="888888"/>
              </a:buClr>
              <a:buSzPts val="1400"/>
              <a:buNone/>
              <a:defRPr sz="802">
                <a:solidFill>
                  <a:srgbClr val="888888"/>
                </a:solidFill>
              </a:defRPr>
            </a:lvl8pPr>
            <a:lvl9pPr marL="2356134" lvl="8" indent="-130896" algn="l">
              <a:spcBef>
                <a:spcPts val="160"/>
              </a:spcBef>
              <a:spcAft>
                <a:spcPts val="0"/>
              </a:spcAft>
              <a:buClr>
                <a:srgbClr val="888888"/>
              </a:buClr>
              <a:buSzPts val="1400"/>
              <a:buNone/>
              <a:defRPr sz="802">
                <a:solidFill>
                  <a:srgbClr val="888888"/>
                </a:solidFill>
              </a:defRPr>
            </a:lvl9pPr>
          </a:lstStyle>
          <a:p>
            <a:endParaRPr/>
          </a:p>
        </p:txBody>
      </p:sp>
      <p:sp>
        <p:nvSpPr>
          <p:cNvPr id="30" name="Google Shape;30;p6"/>
          <p:cNvSpPr txBox="1">
            <a:spLocks noGrp="1"/>
          </p:cNvSpPr>
          <p:nvPr>
            <p:ph type="dt" idx="10"/>
          </p:nvPr>
        </p:nvSpPr>
        <p:spPr>
          <a:xfrm>
            <a:off x="261796" y="3657870"/>
            <a:ext cx="1221715" cy="2101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
          <p:cNvSpPr txBox="1">
            <a:spLocks noGrp="1"/>
          </p:cNvSpPr>
          <p:nvPr>
            <p:ph type="ftr" idx="11"/>
          </p:nvPr>
        </p:nvSpPr>
        <p:spPr>
          <a:xfrm>
            <a:off x="1788939" y="3657870"/>
            <a:ext cx="1658041" cy="2101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
          <p:cNvSpPr txBox="1">
            <a:spLocks noGrp="1"/>
          </p:cNvSpPr>
          <p:nvPr>
            <p:ph type="sldNum" idx="12"/>
          </p:nvPr>
        </p:nvSpPr>
        <p:spPr>
          <a:xfrm>
            <a:off x="3752409" y="3657870"/>
            <a:ext cx="1221715" cy="2101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261796" y="158045"/>
            <a:ext cx="4712328" cy="657759"/>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7"/>
          <p:cNvSpPr txBox="1">
            <a:spLocks noGrp="1"/>
          </p:cNvSpPr>
          <p:nvPr>
            <p:ph type="body" idx="1"/>
          </p:nvPr>
        </p:nvSpPr>
        <p:spPr>
          <a:xfrm>
            <a:off x="261796" y="920862"/>
            <a:ext cx="2312531" cy="2604542"/>
          </a:xfrm>
          <a:prstGeom prst="rect">
            <a:avLst/>
          </a:prstGeom>
          <a:noFill/>
          <a:ln>
            <a:noFill/>
          </a:ln>
        </p:spPr>
        <p:txBody>
          <a:bodyPr spcFirstLastPara="1" wrap="square" lIns="91425" tIns="45700" rIns="91425" bIns="45700" anchor="t" anchorCtr="0">
            <a:normAutofit/>
          </a:bodyPr>
          <a:lstStyle>
            <a:lvl1pPr marL="261793" lvl="0" indent="-232705" algn="l">
              <a:spcBef>
                <a:spcPts val="321"/>
              </a:spcBef>
              <a:spcAft>
                <a:spcPts val="0"/>
              </a:spcAft>
              <a:buClr>
                <a:schemeClr val="dk1"/>
              </a:buClr>
              <a:buSzPts val="2800"/>
              <a:buChar char="•"/>
              <a:defRPr sz="1603"/>
            </a:lvl1pPr>
            <a:lvl2pPr marL="523585" lvl="1" indent="-218161" algn="l">
              <a:spcBef>
                <a:spcPts val="275"/>
              </a:spcBef>
              <a:spcAft>
                <a:spcPts val="0"/>
              </a:spcAft>
              <a:buClr>
                <a:schemeClr val="dk1"/>
              </a:buClr>
              <a:buSzPts val="2400"/>
              <a:buChar char="–"/>
              <a:defRPr sz="1374"/>
            </a:lvl2pPr>
            <a:lvl3pPr marL="785378" lvl="2" indent="-203617" algn="l">
              <a:spcBef>
                <a:spcPts val="229"/>
              </a:spcBef>
              <a:spcAft>
                <a:spcPts val="0"/>
              </a:spcAft>
              <a:buClr>
                <a:schemeClr val="dk1"/>
              </a:buClr>
              <a:buSzPts val="2000"/>
              <a:buChar char="•"/>
              <a:defRPr sz="1145"/>
            </a:lvl3pPr>
            <a:lvl4pPr marL="1047171" lvl="3" indent="-196345" algn="l">
              <a:spcBef>
                <a:spcPts val="206"/>
              </a:spcBef>
              <a:spcAft>
                <a:spcPts val="0"/>
              </a:spcAft>
              <a:buClr>
                <a:schemeClr val="dk1"/>
              </a:buClr>
              <a:buSzPts val="1800"/>
              <a:buChar char="–"/>
              <a:defRPr sz="1031"/>
            </a:lvl4pPr>
            <a:lvl5pPr marL="1308964" lvl="4" indent="-196345" algn="l">
              <a:spcBef>
                <a:spcPts val="206"/>
              </a:spcBef>
              <a:spcAft>
                <a:spcPts val="0"/>
              </a:spcAft>
              <a:buClr>
                <a:schemeClr val="dk1"/>
              </a:buClr>
              <a:buSzPts val="1800"/>
              <a:buChar char="»"/>
              <a:defRPr sz="1031"/>
            </a:lvl5pPr>
            <a:lvl6pPr marL="1570756" lvl="5" indent="-196345" algn="l">
              <a:spcBef>
                <a:spcPts val="206"/>
              </a:spcBef>
              <a:spcAft>
                <a:spcPts val="0"/>
              </a:spcAft>
              <a:buClr>
                <a:schemeClr val="dk1"/>
              </a:buClr>
              <a:buSzPts val="1800"/>
              <a:buChar char="•"/>
              <a:defRPr sz="1031"/>
            </a:lvl6pPr>
            <a:lvl7pPr marL="1832549" lvl="6" indent="-196345" algn="l">
              <a:spcBef>
                <a:spcPts val="206"/>
              </a:spcBef>
              <a:spcAft>
                <a:spcPts val="0"/>
              </a:spcAft>
              <a:buClr>
                <a:schemeClr val="dk1"/>
              </a:buClr>
              <a:buSzPts val="1800"/>
              <a:buChar char="•"/>
              <a:defRPr sz="1031"/>
            </a:lvl7pPr>
            <a:lvl8pPr marL="2094342" lvl="7" indent="-196345" algn="l">
              <a:spcBef>
                <a:spcPts val="206"/>
              </a:spcBef>
              <a:spcAft>
                <a:spcPts val="0"/>
              </a:spcAft>
              <a:buClr>
                <a:schemeClr val="dk1"/>
              </a:buClr>
              <a:buSzPts val="1800"/>
              <a:buChar char="•"/>
              <a:defRPr sz="1031"/>
            </a:lvl8pPr>
            <a:lvl9pPr marL="2356134" lvl="8" indent="-196345" algn="l">
              <a:spcBef>
                <a:spcPts val="206"/>
              </a:spcBef>
              <a:spcAft>
                <a:spcPts val="0"/>
              </a:spcAft>
              <a:buClr>
                <a:schemeClr val="dk1"/>
              </a:buClr>
              <a:buSzPts val="1800"/>
              <a:buChar char="•"/>
              <a:defRPr sz="1031"/>
            </a:lvl9pPr>
          </a:lstStyle>
          <a:p>
            <a:endParaRPr/>
          </a:p>
        </p:txBody>
      </p:sp>
      <p:sp>
        <p:nvSpPr>
          <p:cNvPr id="36" name="Google Shape;36;p7"/>
          <p:cNvSpPr txBox="1">
            <a:spLocks noGrp="1"/>
          </p:cNvSpPr>
          <p:nvPr>
            <p:ph type="body" idx="2"/>
          </p:nvPr>
        </p:nvSpPr>
        <p:spPr>
          <a:xfrm>
            <a:off x="2661593" y="920862"/>
            <a:ext cx="2312531" cy="2604542"/>
          </a:xfrm>
          <a:prstGeom prst="rect">
            <a:avLst/>
          </a:prstGeom>
          <a:noFill/>
          <a:ln>
            <a:noFill/>
          </a:ln>
        </p:spPr>
        <p:txBody>
          <a:bodyPr spcFirstLastPara="1" wrap="square" lIns="91425" tIns="45700" rIns="91425" bIns="45700" anchor="t" anchorCtr="0">
            <a:normAutofit/>
          </a:bodyPr>
          <a:lstStyle>
            <a:lvl1pPr marL="261793" lvl="0" indent="-232705" algn="l">
              <a:spcBef>
                <a:spcPts val="321"/>
              </a:spcBef>
              <a:spcAft>
                <a:spcPts val="0"/>
              </a:spcAft>
              <a:buClr>
                <a:schemeClr val="dk1"/>
              </a:buClr>
              <a:buSzPts val="2800"/>
              <a:buChar char="•"/>
              <a:defRPr sz="1603"/>
            </a:lvl1pPr>
            <a:lvl2pPr marL="523585" lvl="1" indent="-218161" algn="l">
              <a:spcBef>
                <a:spcPts val="275"/>
              </a:spcBef>
              <a:spcAft>
                <a:spcPts val="0"/>
              </a:spcAft>
              <a:buClr>
                <a:schemeClr val="dk1"/>
              </a:buClr>
              <a:buSzPts val="2400"/>
              <a:buChar char="–"/>
              <a:defRPr sz="1374"/>
            </a:lvl2pPr>
            <a:lvl3pPr marL="785378" lvl="2" indent="-203617" algn="l">
              <a:spcBef>
                <a:spcPts val="229"/>
              </a:spcBef>
              <a:spcAft>
                <a:spcPts val="0"/>
              </a:spcAft>
              <a:buClr>
                <a:schemeClr val="dk1"/>
              </a:buClr>
              <a:buSzPts val="2000"/>
              <a:buChar char="•"/>
              <a:defRPr sz="1145"/>
            </a:lvl3pPr>
            <a:lvl4pPr marL="1047171" lvl="3" indent="-196345" algn="l">
              <a:spcBef>
                <a:spcPts val="206"/>
              </a:spcBef>
              <a:spcAft>
                <a:spcPts val="0"/>
              </a:spcAft>
              <a:buClr>
                <a:schemeClr val="dk1"/>
              </a:buClr>
              <a:buSzPts val="1800"/>
              <a:buChar char="–"/>
              <a:defRPr sz="1031"/>
            </a:lvl4pPr>
            <a:lvl5pPr marL="1308964" lvl="4" indent="-196345" algn="l">
              <a:spcBef>
                <a:spcPts val="206"/>
              </a:spcBef>
              <a:spcAft>
                <a:spcPts val="0"/>
              </a:spcAft>
              <a:buClr>
                <a:schemeClr val="dk1"/>
              </a:buClr>
              <a:buSzPts val="1800"/>
              <a:buChar char="»"/>
              <a:defRPr sz="1031"/>
            </a:lvl5pPr>
            <a:lvl6pPr marL="1570756" lvl="5" indent="-196345" algn="l">
              <a:spcBef>
                <a:spcPts val="206"/>
              </a:spcBef>
              <a:spcAft>
                <a:spcPts val="0"/>
              </a:spcAft>
              <a:buClr>
                <a:schemeClr val="dk1"/>
              </a:buClr>
              <a:buSzPts val="1800"/>
              <a:buChar char="•"/>
              <a:defRPr sz="1031"/>
            </a:lvl6pPr>
            <a:lvl7pPr marL="1832549" lvl="6" indent="-196345" algn="l">
              <a:spcBef>
                <a:spcPts val="206"/>
              </a:spcBef>
              <a:spcAft>
                <a:spcPts val="0"/>
              </a:spcAft>
              <a:buClr>
                <a:schemeClr val="dk1"/>
              </a:buClr>
              <a:buSzPts val="1800"/>
              <a:buChar char="•"/>
              <a:defRPr sz="1031"/>
            </a:lvl7pPr>
            <a:lvl8pPr marL="2094342" lvl="7" indent="-196345" algn="l">
              <a:spcBef>
                <a:spcPts val="206"/>
              </a:spcBef>
              <a:spcAft>
                <a:spcPts val="0"/>
              </a:spcAft>
              <a:buClr>
                <a:schemeClr val="dk1"/>
              </a:buClr>
              <a:buSzPts val="1800"/>
              <a:buChar char="•"/>
              <a:defRPr sz="1031"/>
            </a:lvl8pPr>
            <a:lvl9pPr marL="2356134" lvl="8" indent="-196345" algn="l">
              <a:spcBef>
                <a:spcPts val="206"/>
              </a:spcBef>
              <a:spcAft>
                <a:spcPts val="0"/>
              </a:spcAft>
              <a:buClr>
                <a:schemeClr val="dk1"/>
              </a:buClr>
              <a:buSzPts val="1800"/>
              <a:buChar char="•"/>
              <a:defRPr sz="1031"/>
            </a:lvl9pPr>
          </a:lstStyle>
          <a:p>
            <a:endParaRPr/>
          </a:p>
        </p:txBody>
      </p:sp>
      <p:sp>
        <p:nvSpPr>
          <p:cNvPr id="37" name="Google Shape;37;p7"/>
          <p:cNvSpPr txBox="1">
            <a:spLocks noGrp="1"/>
          </p:cNvSpPr>
          <p:nvPr>
            <p:ph type="dt" idx="10"/>
          </p:nvPr>
        </p:nvSpPr>
        <p:spPr>
          <a:xfrm>
            <a:off x="261796" y="3657870"/>
            <a:ext cx="1221715" cy="2101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7"/>
          <p:cNvSpPr txBox="1">
            <a:spLocks noGrp="1"/>
          </p:cNvSpPr>
          <p:nvPr>
            <p:ph type="ftr" idx="11"/>
          </p:nvPr>
        </p:nvSpPr>
        <p:spPr>
          <a:xfrm>
            <a:off x="1788939" y="3657870"/>
            <a:ext cx="1658041" cy="2101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7"/>
          <p:cNvSpPr txBox="1">
            <a:spLocks noGrp="1"/>
          </p:cNvSpPr>
          <p:nvPr>
            <p:ph type="sldNum" idx="12"/>
          </p:nvPr>
        </p:nvSpPr>
        <p:spPr>
          <a:xfrm>
            <a:off x="3752409" y="3657870"/>
            <a:ext cx="1221715" cy="2101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261796" y="158045"/>
            <a:ext cx="4712328" cy="657759"/>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8"/>
          <p:cNvSpPr txBox="1">
            <a:spLocks noGrp="1"/>
          </p:cNvSpPr>
          <p:nvPr>
            <p:ph type="body" idx="1"/>
          </p:nvPr>
        </p:nvSpPr>
        <p:spPr>
          <a:xfrm>
            <a:off x="261796" y="883407"/>
            <a:ext cx="2313441" cy="368162"/>
          </a:xfrm>
          <a:prstGeom prst="rect">
            <a:avLst/>
          </a:prstGeom>
          <a:noFill/>
          <a:ln>
            <a:noFill/>
          </a:ln>
        </p:spPr>
        <p:txBody>
          <a:bodyPr spcFirstLastPara="1" wrap="square" lIns="91425" tIns="45700" rIns="91425" bIns="45700" anchor="b" anchorCtr="0">
            <a:normAutofit/>
          </a:bodyPr>
          <a:lstStyle>
            <a:lvl1pPr marL="261793" lvl="0" indent="-130896" algn="l">
              <a:spcBef>
                <a:spcPts val="275"/>
              </a:spcBef>
              <a:spcAft>
                <a:spcPts val="0"/>
              </a:spcAft>
              <a:buClr>
                <a:schemeClr val="dk1"/>
              </a:buClr>
              <a:buSzPts val="2400"/>
              <a:buNone/>
              <a:defRPr sz="1374" b="1"/>
            </a:lvl1pPr>
            <a:lvl2pPr marL="523585" lvl="1" indent="-130896" algn="l">
              <a:spcBef>
                <a:spcPts val="229"/>
              </a:spcBef>
              <a:spcAft>
                <a:spcPts val="0"/>
              </a:spcAft>
              <a:buClr>
                <a:schemeClr val="dk1"/>
              </a:buClr>
              <a:buSzPts val="2000"/>
              <a:buNone/>
              <a:defRPr sz="1145" b="1"/>
            </a:lvl2pPr>
            <a:lvl3pPr marL="785378" lvl="2" indent="-130896" algn="l">
              <a:spcBef>
                <a:spcPts val="206"/>
              </a:spcBef>
              <a:spcAft>
                <a:spcPts val="0"/>
              </a:spcAft>
              <a:buClr>
                <a:schemeClr val="dk1"/>
              </a:buClr>
              <a:buSzPts val="1800"/>
              <a:buNone/>
              <a:defRPr sz="1031" b="1"/>
            </a:lvl3pPr>
            <a:lvl4pPr marL="1047171" lvl="3" indent="-130896" algn="l">
              <a:spcBef>
                <a:spcPts val="183"/>
              </a:spcBef>
              <a:spcAft>
                <a:spcPts val="0"/>
              </a:spcAft>
              <a:buClr>
                <a:schemeClr val="dk1"/>
              </a:buClr>
              <a:buSzPts val="1600"/>
              <a:buNone/>
              <a:defRPr sz="916" b="1"/>
            </a:lvl4pPr>
            <a:lvl5pPr marL="1308964" lvl="4" indent="-130896" algn="l">
              <a:spcBef>
                <a:spcPts val="183"/>
              </a:spcBef>
              <a:spcAft>
                <a:spcPts val="0"/>
              </a:spcAft>
              <a:buClr>
                <a:schemeClr val="dk1"/>
              </a:buClr>
              <a:buSzPts val="1600"/>
              <a:buNone/>
              <a:defRPr sz="916" b="1"/>
            </a:lvl5pPr>
            <a:lvl6pPr marL="1570756" lvl="5" indent="-130896" algn="l">
              <a:spcBef>
                <a:spcPts val="183"/>
              </a:spcBef>
              <a:spcAft>
                <a:spcPts val="0"/>
              </a:spcAft>
              <a:buClr>
                <a:schemeClr val="dk1"/>
              </a:buClr>
              <a:buSzPts val="1600"/>
              <a:buNone/>
              <a:defRPr sz="916" b="1"/>
            </a:lvl6pPr>
            <a:lvl7pPr marL="1832549" lvl="6" indent="-130896" algn="l">
              <a:spcBef>
                <a:spcPts val="183"/>
              </a:spcBef>
              <a:spcAft>
                <a:spcPts val="0"/>
              </a:spcAft>
              <a:buClr>
                <a:schemeClr val="dk1"/>
              </a:buClr>
              <a:buSzPts val="1600"/>
              <a:buNone/>
              <a:defRPr sz="916" b="1"/>
            </a:lvl7pPr>
            <a:lvl8pPr marL="2094342" lvl="7" indent="-130896" algn="l">
              <a:spcBef>
                <a:spcPts val="183"/>
              </a:spcBef>
              <a:spcAft>
                <a:spcPts val="0"/>
              </a:spcAft>
              <a:buClr>
                <a:schemeClr val="dk1"/>
              </a:buClr>
              <a:buSzPts val="1600"/>
              <a:buNone/>
              <a:defRPr sz="916" b="1"/>
            </a:lvl8pPr>
            <a:lvl9pPr marL="2356134" lvl="8" indent="-130896" algn="l">
              <a:spcBef>
                <a:spcPts val="183"/>
              </a:spcBef>
              <a:spcAft>
                <a:spcPts val="0"/>
              </a:spcAft>
              <a:buClr>
                <a:schemeClr val="dk1"/>
              </a:buClr>
              <a:buSzPts val="1600"/>
              <a:buNone/>
              <a:defRPr sz="916" b="1"/>
            </a:lvl9pPr>
          </a:lstStyle>
          <a:p>
            <a:endParaRPr/>
          </a:p>
        </p:txBody>
      </p:sp>
      <p:sp>
        <p:nvSpPr>
          <p:cNvPr id="43" name="Google Shape;43;p8"/>
          <p:cNvSpPr txBox="1">
            <a:spLocks noGrp="1"/>
          </p:cNvSpPr>
          <p:nvPr>
            <p:ph type="body" idx="2"/>
          </p:nvPr>
        </p:nvSpPr>
        <p:spPr>
          <a:xfrm>
            <a:off x="261796" y="1251568"/>
            <a:ext cx="2313441" cy="2273836"/>
          </a:xfrm>
          <a:prstGeom prst="rect">
            <a:avLst/>
          </a:prstGeom>
          <a:noFill/>
          <a:ln>
            <a:noFill/>
          </a:ln>
        </p:spPr>
        <p:txBody>
          <a:bodyPr spcFirstLastPara="1" wrap="square" lIns="91425" tIns="45700" rIns="91425" bIns="45700" anchor="t" anchorCtr="0">
            <a:normAutofit/>
          </a:bodyPr>
          <a:lstStyle>
            <a:lvl1pPr marL="261793" lvl="0" indent="-218161" algn="l">
              <a:spcBef>
                <a:spcPts val="275"/>
              </a:spcBef>
              <a:spcAft>
                <a:spcPts val="0"/>
              </a:spcAft>
              <a:buClr>
                <a:schemeClr val="dk1"/>
              </a:buClr>
              <a:buSzPts val="2400"/>
              <a:buChar char="•"/>
              <a:defRPr sz="1374"/>
            </a:lvl1pPr>
            <a:lvl2pPr marL="523585" lvl="1" indent="-203617" algn="l">
              <a:spcBef>
                <a:spcPts val="229"/>
              </a:spcBef>
              <a:spcAft>
                <a:spcPts val="0"/>
              </a:spcAft>
              <a:buClr>
                <a:schemeClr val="dk1"/>
              </a:buClr>
              <a:buSzPts val="2000"/>
              <a:buChar char="–"/>
              <a:defRPr sz="1145"/>
            </a:lvl2pPr>
            <a:lvl3pPr marL="785378" lvl="2" indent="-196345" algn="l">
              <a:spcBef>
                <a:spcPts val="206"/>
              </a:spcBef>
              <a:spcAft>
                <a:spcPts val="0"/>
              </a:spcAft>
              <a:buClr>
                <a:schemeClr val="dk1"/>
              </a:buClr>
              <a:buSzPts val="1800"/>
              <a:buChar char="•"/>
              <a:defRPr sz="1031"/>
            </a:lvl3pPr>
            <a:lvl4pPr marL="1047171" lvl="3" indent="-189073" algn="l">
              <a:spcBef>
                <a:spcPts val="183"/>
              </a:spcBef>
              <a:spcAft>
                <a:spcPts val="0"/>
              </a:spcAft>
              <a:buClr>
                <a:schemeClr val="dk1"/>
              </a:buClr>
              <a:buSzPts val="1600"/>
              <a:buChar char="–"/>
              <a:defRPr sz="916"/>
            </a:lvl4pPr>
            <a:lvl5pPr marL="1308964" lvl="4" indent="-189073" algn="l">
              <a:spcBef>
                <a:spcPts val="183"/>
              </a:spcBef>
              <a:spcAft>
                <a:spcPts val="0"/>
              </a:spcAft>
              <a:buClr>
                <a:schemeClr val="dk1"/>
              </a:buClr>
              <a:buSzPts val="1600"/>
              <a:buChar char="»"/>
              <a:defRPr sz="916"/>
            </a:lvl5pPr>
            <a:lvl6pPr marL="1570756" lvl="5" indent="-189073" algn="l">
              <a:spcBef>
                <a:spcPts val="183"/>
              </a:spcBef>
              <a:spcAft>
                <a:spcPts val="0"/>
              </a:spcAft>
              <a:buClr>
                <a:schemeClr val="dk1"/>
              </a:buClr>
              <a:buSzPts val="1600"/>
              <a:buChar char="•"/>
              <a:defRPr sz="916"/>
            </a:lvl6pPr>
            <a:lvl7pPr marL="1832549" lvl="6" indent="-189073" algn="l">
              <a:spcBef>
                <a:spcPts val="183"/>
              </a:spcBef>
              <a:spcAft>
                <a:spcPts val="0"/>
              </a:spcAft>
              <a:buClr>
                <a:schemeClr val="dk1"/>
              </a:buClr>
              <a:buSzPts val="1600"/>
              <a:buChar char="•"/>
              <a:defRPr sz="916"/>
            </a:lvl7pPr>
            <a:lvl8pPr marL="2094342" lvl="7" indent="-189073" algn="l">
              <a:spcBef>
                <a:spcPts val="183"/>
              </a:spcBef>
              <a:spcAft>
                <a:spcPts val="0"/>
              </a:spcAft>
              <a:buClr>
                <a:schemeClr val="dk1"/>
              </a:buClr>
              <a:buSzPts val="1600"/>
              <a:buChar char="•"/>
              <a:defRPr sz="916"/>
            </a:lvl8pPr>
            <a:lvl9pPr marL="2356134" lvl="8" indent="-189073" algn="l">
              <a:spcBef>
                <a:spcPts val="183"/>
              </a:spcBef>
              <a:spcAft>
                <a:spcPts val="0"/>
              </a:spcAft>
              <a:buClr>
                <a:schemeClr val="dk1"/>
              </a:buClr>
              <a:buSzPts val="1600"/>
              <a:buChar char="•"/>
              <a:defRPr sz="916"/>
            </a:lvl9pPr>
          </a:lstStyle>
          <a:p>
            <a:endParaRPr/>
          </a:p>
        </p:txBody>
      </p:sp>
      <p:sp>
        <p:nvSpPr>
          <p:cNvPr id="44" name="Google Shape;44;p8"/>
          <p:cNvSpPr txBox="1">
            <a:spLocks noGrp="1"/>
          </p:cNvSpPr>
          <p:nvPr>
            <p:ph type="body" idx="3"/>
          </p:nvPr>
        </p:nvSpPr>
        <p:spPr>
          <a:xfrm>
            <a:off x="2659775" y="883407"/>
            <a:ext cx="2314349" cy="368162"/>
          </a:xfrm>
          <a:prstGeom prst="rect">
            <a:avLst/>
          </a:prstGeom>
          <a:noFill/>
          <a:ln>
            <a:noFill/>
          </a:ln>
        </p:spPr>
        <p:txBody>
          <a:bodyPr spcFirstLastPara="1" wrap="square" lIns="91425" tIns="45700" rIns="91425" bIns="45700" anchor="b" anchorCtr="0">
            <a:normAutofit/>
          </a:bodyPr>
          <a:lstStyle>
            <a:lvl1pPr marL="261793" lvl="0" indent="-130896" algn="l">
              <a:spcBef>
                <a:spcPts val="275"/>
              </a:spcBef>
              <a:spcAft>
                <a:spcPts val="0"/>
              </a:spcAft>
              <a:buClr>
                <a:schemeClr val="dk1"/>
              </a:buClr>
              <a:buSzPts val="2400"/>
              <a:buNone/>
              <a:defRPr sz="1374" b="1"/>
            </a:lvl1pPr>
            <a:lvl2pPr marL="523585" lvl="1" indent="-130896" algn="l">
              <a:spcBef>
                <a:spcPts val="229"/>
              </a:spcBef>
              <a:spcAft>
                <a:spcPts val="0"/>
              </a:spcAft>
              <a:buClr>
                <a:schemeClr val="dk1"/>
              </a:buClr>
              <a:buSzPts val="2000"/>
              <a:buNone/>
              <a:defRPr sz="1145" b="1"/>
            </a:lvl2pPr>
            <a:lvl3pPr marL="785378" lvl="2" indent="-130896" algn="l">
              <a:spcBef>
                <a:spcPts val="206"/>
              </a:spcBef>
              <a:spcAft>
                <a:spcPts val="0"/>
              </a:spcAft>
              <a:buClr>
                <a:schemeClr val="dk1"/>
              </a:buClr>
              <a:buSzPts val="1800"/>
              <a:buNone/>
              <a:defRPr sz="1031" b="1"/>
            </a:lvl3pPr>
            <a:lvl4pPr marL="1047171" lvl="3" indent="-130896" algn="l">
              <a:spcBef>
                <a:spcPts val="183"/>
              </a:spcBef>
              <a:spcAft>
                <a:spcPts val="0"/>
              </a:spcAft>
              <a:buClr>
                <a:schemeClr val="dk1"/>
              </a:buClr>
              <a:buSzPts val="1600"/>
              <a:buNone/>
              <a:defRPr sz="916" b="1"/>
            </a:lvl4pPr>
            <a:lvl5pPr marL="1308964" lvl="4" indent="-130896" algn="l">
              <a:spcBef>
                <a:spcPts val="183"/>
              </a:spcBef>
              <a:spcAft>
                <a:spcPts val="0"/>
              </a:spcAft>
              <a:buClr>
                <a:schemeClr val="dk1"/>
              </a:buClr>
              <a:buSzPts val="1600"/>
              <a:buNone/>
              <a:defRPr sz="916" b="1"/>
            </a:lvl5pPr>
            <a:lvl6pPr marL="1570756" lvl="5" indent="-130896" algn="l">
              <a:spcBef>
                <a:spcPts val="183"/>
              </a:spcBef>
              <a:spcAft>
                <a:spcPts val="0"/>
              </a:spcAft>
              <a:buClr>
                <a:schemeClr val="dk1"/>
              </a:buClr>
              <a:buSzPts val="1600"/>
              <a:buNone/>
              <a:defRPr sz="916" b="1"/>
            </a:lvl6pPr>
            <a:lvl7pPr marL="1832549" lvl="6" indent="-130896" algn="l">
              <a:spcBef>
                <a:spcPts val="183"/>
              </a:spcBef>
              <a:spcAft>
                <a:spcPts val="0"/>
              </a:spcAft>
              <a:buClr>
                <a:schemeClr val="dk1"/>
              </a:buClr>
              <a:buSzPts val="1600"/>
              <a:buNone/>
              <a:defRPr sz="916" b="1"/>
            </a:lvl7pPr>
            <a:lvl8pPr marL="2094342" lvl="7" indent="-130896" algn="l">
              <a:spcBef>
                <a:spcPts val="183"/>
              </a:spcBef>
              <a:spcAft>
                <a:spcPts val="0"/>
              </a:spcAft>
              <a:buClr>
                <a:schemeClr val="dk1"/>
              </a:buClr>
              <a:buSzPts val="1600"/>
              <a:buNone/>
              <a:defRPr sz="916" b="1"/>
            </a:lvl8pPr>
            <a:lvl9pPr marL="2356134" lvl="8" indent="-130896" algn="l">
              <a:spcBef>
                <a:spcPts val="183"/>
              </a:spcBef>
              <a:spcAft>
                <a:spcPts val="0"/>
              </a:spcAft>
              <a:buClr>
                <a:schemeClr val="dk1"/>
              </a:buClr>
              <a:buSzPts val="1600"/>
              <a:buNone/>
              <a:defRPr sz="916" b="1"/>
            </a:lvl9pPr>
          </a:lstStyle>
          <a:p>
            <a:endParaRPr/>
          </a:p>
        </p:txBody>
      </p:sp>
      <p:sp>
        <p:nvSpPr>
          <p:cNvPr id="45" name="Google Shape;45;p8"/>
          <p:cNvSpPr txBox="1">
            <a:spLocks noGrp="1"/>
          </p:cNvSpPr>
          <p:nvPr>
            <p:ph type="body" idx="4"/>
          </p:nvPr>
        </p:nvSpPr>
        <p:spPr>
          <a:xfrm>
            <a:off x="2659775" y="1251568"/>
            <a:ext cx="2314349" cy="2273836"/>
          </a:xfrm>
          <a:prstGeom prst="rect">
            <a:avLst/>
          </a:prstGeom>
          <a:noFill/>
          <a:ln>
            <a:noFill/>
          </a:ln>
        </p:spPr>
        <p:txBody>
          <a:bodyPr spcFirstLastPara="1" wrap="square" lIns="91425" tIns="45700" rIns="91425" bIns="45700" anchor="t" anchorCtr="0">
            <a:normAutofit/>
          </a:bodyPr>
          <a:lstStyle>
            <a:lvl1pPr marL="261793" lvl="0" indent="-218161" algn="l">
              <a:spcBef>
                <a:spcPts val="275"/>
              </a:spcBef>
              <a:spcAft>
                <a:spcPts val="0"/>
              </a:spcAft>
              <a:buClr>
                <a:schemeClr val="dk1"/>
              </a:buClr>
              <a:buSzPts val="2400"/>
              <a:buChar char="•"/>
              <a:defRPr sz="1374"/>
            </a:lvl1pPr>
            <a:lvl2pPr marL="523585" lvl="1" indent="-203617" algn="l">
              <a:spcBef>
                <a:spcPts val="229"/>
              </a:spcBef>
              <a:spcAft>
                <a:spcPts val="0"/>
              </a:spcAft>
              <a:buClr>
                <a:schemeClr val="dk1"/>
              </a:buClr>
              <a:buSzPts val="2000"/>
              <a:buChar char="–"/>
              <a:defRPr sz="1145"/>
            </a:lvl2pPr>
            <a:lvl3pPr marL="785378" lvl="2" indent="-196345" algn="l">
              <a:spcBef>
                <a:spcPts val="206"/>
              </a:spcBef>
              <a:spcAft>
                <a:spcPts val="0"/>
              </a:spcAft>
              <a:buClr>
                <a:schemeClr val="dk1"/>
              </a:buClr>
              <a:buSzPts val="1800"/>
              <a:buChar char="•"/>
              <a:defRPr sz="1031"/>
            </a:lvl3pPr>
            <a:lvl4pPr marL="1047171" lvl="3" indent="-189073" algn="l">
              <a:spcBef>
                <a:spcPts val="183"/>
              </a:spcBef>
              <a:spcAft>
                <a:spcPts val="0"/>
              </a:spcAft>
              <a:buClr>
                <a:schemeClr val="dk1"/>
              </a:buClr>
              <a:buSzPts val="1600"/>
              <a:buChar char="–"/>
              <a:defRPr sz="916"/>
            </a:lvl4pPr>
            <a:lvl5pPr marL="1308964" lvl="4" indent="-189073" algn="l">
              <a:spcBef>
                <a:spcPts val="183"/>
              </a:spcBef>
              <a:spcAft>
                <a:spcPts val="0"/>
              </a:spcAft>
              <a:buClr>
                <a:schemeClr val="dk1"/>
              </a:buClr>
              <a:buSzPts val="1600"/>
              <a:buChar char="»"/>
              <a:defRPr sz="916"/>
            </a:lvl5pPr>
            <a:lvl6pPr marL="1570756" lvl="5" indent="-189073" algn="l">
              <a:spcBef>
                <a:spcPts val="183"/>
              </a:spcBef>
              <a:spcAft>
                <a:spcPts val="0"/>
              </a:spcAft>
              <a:buClr>
                <a:schemeClr val="dk1"/>
              </a:buClr>
              <a:buSzPts val="1600"/>
              <a:buChar char="•"/>
              <a:defRPr sz="916"/>
            </a:lvl6pPr>
            <a:lvl7pPr marL="1832549" lvl="6" indent="-189073" algn="l">
              <a:spcBef>
                <a:spcPts val="183"/>
              </a:spcBef>
              <a:spcAft>
                <a:spcPts val="0"/>
              </a:spcAft>
              <a:buClr>
                <a:schemeClr val="dk1"/>
              </a:buClr>
              <a:buSzPts val="1600"/>
              <a:buChar char="•"/>
              <a:defRPr sz="916"/>
            </a:lvl7pPr>
            <a:lvl8pPr marL="2094342" lvl="7" indent="-189073" algn="l">
              <a:spcBef>
                <a:spcPts val="183"/>
              </a:spcBef>
              <a:spcAft>
                <a:spcPts val="0"/>
              </a:spcAft>
              <a:buClr>
                <a:schemeClr val="dk1"/>
              </a:buClr>
              <a:buSzPts val="1600"/>
              <a:buChar char="•"/>
              <a:defRPr sz="916"/>
            </a:lvl8pPr>
            <a:lvl9pPr marL="2356134" lvl="8" indent="-189073" algn="l">
              <a:spcBef>
                <a:spcPts val="183"/>
              </a:spcBef>
              <a:spcAft>
                <a:spcPts val="0"/>
              </a:spcAft>
              <a:buClr>
                <a:schemeClr val="dk1"/>
              </a:buClr>
              <a:buSzPts val="1600"/>
              <a:buChar char="•"/>
              <a:defRPr sz="916"/>
            </a:lvl9pPr>
          </a:lstStyle>
          <a:p>
            <a:endParaRPr/>
          </a:p>
        </p:txBody>
      </p:sp>
      <p:sp>
        <p:nvSpPr>
          <p:cNvPr id="46" name="Google Shape;46;p8"/>
          <p:cNvSpPr txBox="1">
            <a:spLocks noGrp="1"/>
          </p:cNvSpPr>
          <p:nvPr>
            <p:ph type="dt" idx="10"/>
          </p:nvPr>
        </p:nvSpPr>
        <p:spPr>
          <a:xfrm>
            <a:off x="261796" y="3657870"/>
            <a:ext cx="1221715" cy="2101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8"/>
          <p:cNvSpPr txBox="1">
            <a:spLocks noGrp="1"/>
          </p:cNvSpPr>
          <p:nvPr>
            <p:ph type="ftr" idx="11"/>
          </p:nvPr>
        </p:nvSpPr>
        <p:spPr>
          <a:xfrm>
            <a:off x="1788939" y="3657870"/>
            <a:ext cx="1658041" cy="2101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sldNum" idx="12"/>
          </p:nvPr>
        </p:nvSpPr>
        <p:spPr>
          <a:xfrm>
            <a:off x="3752409" y="3657870"/>
            <a:ext cx="1221715" cy="2101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9"/>
          <p:cNvSpPr txBox="1">
            <a:spLocks noGrp="1"/>
          </p:cNvSpPr>
          <p:nvPr>
            <p:ph type="title"/>
          </p:nvPr>
        </p:nvSpPr>
        <p:spPr>
          <a:xfrm>
            <a:off x="261796" y="158045"/>
            <a:ext cx="4712328" cy="657759"/>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9"/>
          <p:cNvSpPr txBox="1">
            <a:spLocks noGrp="1"/>
          </p:cNvSpPr>
          <p:nvPr>
            <p:ph type="dt" idx="10"/>
          </p:nvPr>
        </p:nvSpPr>
        <p:spPr>
          <a:xfrm>
            <a:off x="261796" y="3657870"/>
            <a:ext cx="1221715" cy="2101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1788939" y="3657870"/>
            <a:ext cx="1658041" cy="2101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3752409" y="3657870"/>
            <a:ext cx="1221715" cy="2101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261796" y="157131"/>
            <a:ext cx="1722582" cy="66872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145"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2047099" y="157132"/>
            <a:ext cx="2927025" cy="3368273"/>
          </a:xfrm>
          <a:prstGeom prst="rect">
            <a:avLst/>
          </a:prstGeom>
          <a:noFill/>
          <a:ln>
            <a:noFill/>
          </a:ln>
        </p:spPr>
        <p:txBody>
          <a:bodyPr spcFirstLastPara="1" wrap="square" lIns="91425" tIns="45700" rIns="91425" bIns="45700" anchor="t" anchorCtr="0">
            <a:normAutofit/>
          </a:bodyPr>
          <a:lstStyle>
            <a:lvl1pPr marL="261793" lvl="0" indent="-247249" algn="l">
              <a:spcBef>
                <a:spcPts val="366"/>
              </a:spcBef>
              <a:spcAft>
                <a:spcPts val="0"/>
              </a:spcAft>
              <a:buClr>
                <a:schemeClr val="dk1"/>
              </a:buClr>
              <a:buSzPts val="3200"/>
              <a:buChar char="•"/>
              <a:defRPr sz="1832"/>
            </a:lvl1pPr>
            <a:lvl2pPr marL="523585" lvl="1" indent="-232705" algn="l">
              <a:spcBef>
                <a:spcPts val="321"/>
              </a:spcBef>
              <a:spcAft>
                <a:spcPts val="0"/>
              </a:spcAft>
              <a:buClr>
                <a:schemeClr val="dk1"/>
              </a:buClr>
              <a:buSzPts val="2800"/>
              <a:buChar char="–"/>
              <a:defRPr sz="1603"/>
            </a:lvl2pPr>
            <a:lvl3pPr marL="785378" lvl="2" indent="-218161" algn="l">
              <a:spcBef>
                <a:spcPts val="275"/>
              </a:spcBef>
              <a:spcAft>
                <a:spcPts val="0"/>
              </a:spcAft>
              <a:buClr>
                <a:schemeClr val="dk1"/>
              </a:buClr>
              <a:buSzPts val="2400"/>
              <a:buChar char="•"/>
              <a:defRPr sz="1374"/>
            </a:lvl3pPr>
            <a:lvl4pPr marL="1047171" lvl="3" indent="-203617" algn="l">
              <a:spcBef>
                <a:spcPts val="229"/>
              </a:spcBef>
              <a:spcAft>
                <a:spcPts val="0"/>
              </a:spcAft>
              <a:buClr>
                <a:schemeClr val="dk1"/>
              </a:buClr>
              <a:buSzPts val="2000"/>
              <a:buChar char="–"/>
              <a:defRPr sz="1145"/>
            </a:lvl4pPr>
            <a:lvl5pPr marL="1308964" lvl="4" indent="-203617" algn="l">
              <a:spcBef>
                <a:spcPts val="229"/>
              </a:spcBef>
              <a:spcAft>
                <a:spcPts val="0"/>
              </a:spcAft>
              <a:buClr>
                <a:schemeClr val="dk1"/>
              </a:buClr>
              <a:buSzPts val="2000"/>
              <a:buChar char="»"/>
              <a:defRPr sz="1145"/>
            </a:lvl5pPr>
            <a:lvl6pPr marL="1570756" lvl="5" indent="-203617" algn="l">
              <a:spcBef>
                <a:spcPts val="229"/>
              </a:spcBef>
              <a:spcAft>
                <a:spcPts val="0"/>
              </a:spcAft>
              <a:buClr>
                <a:schemeClr val="dk1"/>
              </a:buClr>
              <a:buSzPts val="2000"/>
              <a:buChar char="•"/>
              <a:defRPr sz="1145"/>
            </a:lvl6pPr>
            <a:lvl7pPr marL="1832549" lvl="6" indent="-203617" algn="l">
              <a:spcBef>
                <a:spcPts val="229"/>
              </a:spcBef>
              <a:spcAft>
                <a:spcPts val="0"/>
              </a:spcAft>
              <a:buClr>
                <a:schemeClr val="dk1"/>
              </a:buClr>
              <a:buSzPts val="2000"/>
              <a:buChar char="•"/>
              <a:defRPr sz="1145"/>
            </a:lvl7pPr>
            <a:lvl8pPr marL="2094342" lvl="7" indent="-203617" algn="l">
              <a:spcBef>
                <a:spcPts val="229"/>
              </a:spcBef>
              <a:spcAft>
                <a:spcPts val="0"/>
              </a:spcAft>
              <a:buClr>
                <a:schemeClr val="dk1"/>
              </a:buClr>
              <a:buSzPts val="2000"/>
              <a:buChar char="•"/>
              <a:defRPr sz="1145"/>
            </a:lvl8pPr>
            <a:lvl9pPr marL="2356134" lvl="8" indent="-203617" algn="l">
              <a:spcBef>
                <a:spcPts val="229"/>
              </a:spcBef>
              <a:spcAft>
                <a:spcPts val="0"/>
              </a:spcAft>
              <a:buClr>
                <a:schemeClr val="dk1"/>
              </a:buClr>
              <a:buSzPts val="2000"/>
              <a:buChar char="•"/>
              <a:defRPr sz="1145"/>
            </a:lvl9pPr>
          </a:lstStyle>
          <a:p>
            <a:endParaRPr/>
          </a:p>
        </p:txBody>
      </p:sp>
      <p:sp>
        <p:nvSpPr>
          <p:cNvPr id="57" name="Google Shape;57;p10"/>
          <p:cNvSpPr txBox="1">
            <a:spLocks noGrp="1"/>
          </p:cNvSpPr>
          <p:nvPr>
            <p:ph type="body" idx="2"/>
          </p:nvPr>
        </p:nvSpPr>
        <p:spPr>
          <a:xfrm>
            <a:off x="261796" y="825853"/>
            <a:ext cx="1722582" cy="2699552"/>
          </a:xfrm>
          <a:prstGeom prst="rect">
            <a:avLst/>
          </a:prstGeom>
          <a:noFill/>
          <a:ln>
            <a:noFill/>
          </a:ln>
        </p:spPr>
        <p:txBody>
          <a:bodyPr spcFirstLastPara="1" wrap="square" lIns="91425" tIns="45700" rIns="91425" bIns="45700" anchor="t" anchorCtr="0">
            <a:normAutofit/>
          </a:bodyPr>
          <a:lstStyle>
            <a:lvl1pPr marL="261793" lvl="0" indent="-130896" algn="l">
              <a:spcBef>
                <a:spcPts val="160"/>
              </a:spcBef>
              <a:spcAft>
                <a:spcPts val="0"/>
              </a:spcAft>
              <a:buClr>
                <a:schemeClr val="dk1"/>
              </a:buClr>
              <a:buSzPts val="1400"/>
              <a:buNone/>
              <a:defRPr sz="802"/>
            </a:lvl1pPr>
            <a:lvl2pPr marL="523585" lvl="1" indent="-130896" algn="l">
              <a:spcBef>
                <a:spcPts val="137"/>
              </a:spcBef>
              <a:spcAft>
                <a:spcPts val="0"/>
              </a:spcAft>
              <a:buClr>
                <a:schemeClr val="dk1"/>
              </a:buClr>
              <a:buSzPts val="1200"/>
              <a:buNone/>
              <a:defRPr sz="687"/>
            </a:lvl2pPr>
            <a:lvl3pPr marL="785378" lvl="2" indent="-130896" algn="l">
              <a:spcBef>
                <a:spcPts val="115"/>
              </a:spcBef>
              <a:spcAft>
                <a:spcPts val="0"/>
              </a:spcAft>
              <a:buClr>
                <a:schemeClr val="dk1"/>
              </a:buClr>
              <a:buSzPts val="1000"/>
              <a:buNone/>
              <a:defRPr sz="573"/>
            </a:lvl3pPr>
            <a:lvl4pPr marL="1047171" lvl="3" indent="-130896" algn="l">
              <a:spcBef>
                <a:spcPts val="103"/>
              </a:spcBef>
              <a:spcAft>
                <a:spcPts val="0"/>
              </a:spcAft>
              <a:buClr>
                <a:schemeClr val="dk1"/>
              </a:buClr>
              <a:buSzPts val="900"/>
              <a:buNone/>
              <a:defRPr sz="515"/>
            </a:lvl4pPr>
            <a:lvl5pPr marL="1308964" lvl="4" indent="-130896" algn="l">
              <a:spcBef>
                <a:spcPts val="103"/>
              </a:spcBef>
              <a:spcAft>
                <a:spcPts val="0"/>
              </a:spcAft>
              <a:buClr>
                <a:schemeClr val="dk1"/>
              </a:buClr>
              <a:buSzPts val="900"/>
              <a:buNone/>
              <a:defRPr sz="515"/>
            </a:lvl5pPr>
            <a:lvl6pPr marL="1570756" lvl="5" indent="-130896" algn="l">
              <a:spcBef>
                <a:spcPts val="103"/>
              </a:spcBef>
              <a:spcAft>
                <a:spcPts val="0"/>
              </a:spcAft>
              <a:buClr>
                <a:schemeClr val="dk1"/>
              </a:buClr>
              <a:buSzPts val="900"/>
              <a:buNone/>
              <a:defRPr sz="515"/>
            </a:lvl6pPr>
            <a:lvl7pPr marL="1832549" lvl="6" indent="-130896" algn="l">
              <a:spcBef>
                <a:spcPts val="103"/>
              </a:spcBef>
              <a:spcAft>
                <a:spcPts val="0"/>
              </a:spcAft>
              <a:buClr>
                <a:schemeClr val="dk1"/>
              </a:buClr>
              <a:buSzPts val="900"/>
              <a:buNone/>
              <a:defRPr sz="515"/>
            </a:lvl7pPr>
            <a:lvl8pPr marL="2094342" lvl="7" indent="-130896" algn="l">
              <a:spcBef>
                <a:spcPts val="103"/>
              </a:spcBef>
              <a:spcAft>
                <a:spcPts val="0"/>
              </a:spcAft>
              <a:buClr>
                <a:schemeClr val="dk1"/>
              </a:buClr>
              <a:buSzPts val="900"/>
              <a:buNone/>
              <a:defRPr sz="515"/>
            </a:lvl8pPr>
            <a:lvl9pPr marL="2356134" lvl="8" indent="-130896" algn="l">
              <a:spcBef>
                <a:spcPts val="103"/>
              </a:spcBef>
              <a:spcAft>
                <a:spcPts val="0"/>
              </a:spcAft>
              <a:buClr>
                <a:schemeClr val="dk1"/>
              </a:buClr>
              <a:buSzPts val="900"/>
              <a:buNone/>
              <a:defRPr sz="515"/>
            </a:lvl9pPr>
          </a:lstStyle>
          <a:p>
            <a:endParaRPr/>
          </a:p>
        </p:txBody>
      </p:sp>
      <p:sp>
        <p:nvSpPr>
          <p:cNvPr id="58" name="Google Shape;58;p10"/>
          <p:cNvSpPr txBox="1">
            <a:spLocks noGrp="1"/>
          </p:cNvSpPr>
          <p:nvPr>
            <p:ph type="dt" idx="10"/>
          </p:nvPr>
        </p:nvSpPr>
        <p:spPr>
          <a:xfrm>
            <a:off x="261796" y="3657870"/>
            <a:ext cx="1221715" cy="2101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1788939" y="3657870"/>
            <a:ext cx="1658041" cy="2101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3752409" y="3657870"/>
            <a:ext cx="1221715" cy="2101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1026277" y="2762587"/>
            <a:ext cx="3141552" cy="326139"/>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145"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1026277" y="352632"/>
            <a:ext cx="3141552" cy="2367931"/>
          </a:xfrm>
          <a:prstGeom prst="rect">
            <a:avLst/>
          </a:prstGeom>
          <a:noFill/>
          <a:ln>
            <a:noFill/>
          </a:ln>
        </p:spPr>
      </p:sp>
      <p:sp>
        <p:nvSpPr>
          <p:cNvPr id="64" name="Google Shape;64;p11"/>
          <p:cNvSpPr txBox="1">
            <a:spLocks noGrp="1"/>
          </p:cNvSpPr>
          <p:nvPr>
            <p:ph type="body" idx="1"/>
          </p:nvPr>
        </p:nvSpPr>
        <p:spPr>
          <a:xfrm>
            <a:off x="1026277" y="3088726"/>
            <a:ext cx="3141552" cy="463171"/>
          </a:xfrm>
          <a:prstGeom prst="rect">
            <a:avLst/>
          </a:prstGeom>
          <a:noFill/>
          <a:ln>
            <a:noFill/>
          </a:ln>
        </p:spPr>
        <p:txBody>
          <a:bodyPr spcFirstLastPara="1" wrap="square" lIns="91425" tIns="45700" rIns="91425" bIns="45700" anchor="t" anchorCtr="0">
            <a:normAutofit/>
          </a:bodyPr>
          <a:lstStyle>
            <a:lvl1pPr marL="261793" lvl="0" indent="-130896" algn="l">
              <a:spcBef>
                <a:spcPts val="160"/>
              </a:spcBef>
              <a:spcAft>
                <a:spcPts val="0"/>
              </a:spcAft>
              <a:buClr>
                <a:schemeClr val="dk1"/>
              </a:buClr>
              <a:buSzPts val="1400"/>
              <a:buNone/>
              <a:defRPr sz="802"/>
            </a:lvl1pPr>
            <a:lvl2pPr marL="523585" lvl="1" indent="-130896" algn="l">
              <a:spcBef>
                <a:spcPts val="137"/>
              </a:spcBef>
              <a:spcAft>
                <a:spcPts val="0"/>
              </a:spcAft>
              <a:buClr>
                <a:schemeClr val="dk1"/>
              </a:buClr>
              <a:buSzPts val="1200"/>
              <a:buNone/>
              <a:defRPr sz="687"/>
            </a:lvl2pPr>
            <a:lvl3pPr marL="785378" lvl="2" indent="-130896" algn="l">
              <a:spcBef>
                <a:spcPts val="115"/>
              </a:spcBef>
              <a:spcAft>
                <a:spcPts val="0"/>
              </a:spcAft>
              <a:buClr>
                <a:schemeClr val="dk1"/>
              </a:buClr>
              <a:buSzPts val="1000"/>
              <a:buNone/>
              <a:defRPr sz="573"/>
            </a:lvl3pPr>
            <a:lvl4pPr marL="1047171" lvl="3" indent="-130896" algn="l">
              <a:spcBef>
                <a:spcPts val="103"/>
              </a:spcBef>
              <a:spcAft>
                <a:spcPts val="0"/>
              </a:spcAft>
              <a:buClr>
                <a:schemeClr val="dk1"/>
              </a:buClr>
              <a:buSzPts val="900"/>
              <a:buNone/>
              <a:defRPr sz="515"/>
            </a:lvl4pPr>
            <a:lvl5pPr marL="1308964" lvl="4" indent="-130896" algn="l">
              <a:spcBef>
                <a:spcPts val="103"/>
              </a:spcBef>
              <a:spcAft>
                <a:spcPts val="0"/>
              </a:spcAft>
              <a:buClr>
                <a:schemeClr val="dk1"/>
              </a:buClr>
              <a:buSzPts val="900"/>
              <a:buNone/>
              <a:defRPr sz="515"/>
            </a:lvl5pPr>
            <a:lvl6pPr marL="1570756" lvl="5" indent="-130896" algn="l">
              <a:spcBef>
                <a:spcPts val="103"/>
              </a:spcBef>
              <a:spcAft>
                <a:spcPts val="0"/>
              </a:spcAft>
              <a:buClr>
                <a:schemeClr val="dk1"/>
              </a:buClr>
              <a:buSzPts val="900"/>
              <a:buNone/>
              <a:defRPr sz="515"/>
            </a:lvl6pPr>
            <a:lvl7pPr marL="1832549" lvl="6" indent="-130896" algn="l">
              <a:spcBef>
                <a:spcPts val="103"/>
              </a:spcBef>
              <a:spcAft>
                <a:spcPts val="0"/>
              </a:spcAft>
              <a:buClr>
                <a:schemeClr val="dk1"/>
              </a:buClr>
              <a:buSzPts val="900"/>
              <a:buNone/>
              <a:defRPr sz="515"/>
            </a:lvl7pPr>
            <a:lvl8pPr marL="2094342" lvl="7" indent="-130896" algn="l">
              <a:spcBef>
                <a:spcPts val="103"/>
              </a:spcBef>
              <a:spcAft>
                <a:spcPts val="0"/>
              </a:spcAft>
              <a:buClr>
                <a:schemeClr val="dk1"/>
              </a:buClr>
              <a:buSzPts val="900"/>
              <a:buNone/>
              <a:defRPr sz="515"/>
            </a:lvl8pPr>
            <a:lvl9pPr marL="2356134" lvl="8" indent="-130896" algn="l">
              <a:spcBef>
                <a:spcPts val="103"/>
              </a:spcBef>
              <a:spcAft>
                <a:spcPts val="0"/>
              </a:spcAft>
              <a:buClr>
                <a:schemeClr val="dk1"/>
              </a:buClr>
              <a:buSzPts val="900"/>
              <a:buNone/>
              <a:defRPr sz="515"/>
            </a:lvl9pPr>
          </a:lstStyle>
          <a:p>
            <a:endParaRPr/>
          </a:p>
        </p:txBody>
      </p:sp>
      <p:sp>
        <p:nvSpPr>
          <p:cNvPr id="65" name="Google Shape;65;p11"/>
          <p:cNvSpPr txBox="1">
            <a:spLocks noGrp="1"/>
          </p:cNvSpPr>
          <p:nvPr>
            <p:ph type="dt" idx="10"/>
          </p:nvPr>
        </p:nvSpPr>
        <p:spPr>
          <a:xfrm>
            <a:off x="261796" y="3657870"/>
            <a:ext cx="1221715" cy="2101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1788939" y="3657870"/>
            <a:ext cx="1658041" cy="2101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3752409" y="3657870"/>
            <a:ext cx="1221715" cy="2101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261796" y="158045"/>
            <a:ext cx="4712328" cy="657759"/>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1315689" y="-133031"/>
            <a:ext cx="2604542" cy="4712328"/>
          </a:xfrm>
          <a:prstGeom prst="rect">
            <a:avLst/>
          </a:prstGeom>
          <a:noFill/>
          <a:ln>
            <a:noFill/>
          </a:ln>
        </p:spPr>
        <p:txBody>
          <a:bodyPr spcFirstLastPara="1" wrap="square" lIns="91425" tIns="45700" rIns="91425" bIns="45700" anchor="t" anchorCtr="0">
            <a:normAutofit/>
          </a:bodyPr>
          <a:lstStyle>
            <a:lvl1pPr marL="261793" lvl="0" indent="-196345" algn="l">
              <a:spcBef>
                <a:spcPts val="206"/>
              </a:spcBef>
              <a:spcAft>
                <a:spcPts val="0"/>
              </a:spcAft>
              <a:buClr>
                <a:schemeClr val="dk1"/>
              </a:buClr>
              <a:buSzPts val="1800"/>
              <a:buChar char="•"/>
              <a:defRPr/>
            </a:lvl1pPr>
            <a:lvl2pPr marL="523585" lvl="1" indent="-196345" algn="l">
              <a:spcBef>
                <a:spcPts val="206"/>
              </a:spcBef>
              <a:spcAft>
                <a:spcPts val="0"/>
              </a:spcAft>
              <a:buClr>
                <a:schemeClr val="dk1"/>
              </a:buClr>
              <a:buSzPts val="1800"/>
              <a:buChar char="–"/>
              <a:defRPr/>
            </a:lvl2pPr>
            <a:lvl3pPr marL="785378" lvl="2" indent="-196345" algn="l">
              <a:spcBef>
                <a:spcPts val="206"/>
              </a:spcBef>
              <a:spcAft>
                <a:spcPts val="0"/>
              </a:spcAft>
              <a:buClr>
                <a:schemeClr val="dk1"/>
              </a:buClr>
              <a:buSzPts val="1800"/>
              <a:buChar char="•"/>
              <a:defRPr/>
            </a:lvl3pPr>
            <a:lvl4pPr marL="1047171" lvl="3" indent="-196345" algn="l">
              <a:spcBef>
                <a:spcPts val="206"/>
              </a:spcBef>
              <a:spcAft>
                <a:spcPts val="0"/>
              </a:spcAft>
              <a:buClr>
                <a:schemeClr val="dk1"/>
              </a:buClr>
              <a:buSzPts val="1800"/>
              <a:buChar char="–"/>
              <a:defRPr/>
            </a:lvl4pPr>
            <a:lvl5pPr marL="1308964" lvl="4" indent="-196345" algn="l">
              <a:spcBef>
                <a:spcPts val="206"/>
              </a:spcBef>
              <a:spcAft>
                <a:spcPts val="0"/>
              </a:spcAft>
              <a:buClr>
                <a:schemeClr val="dk1"/>
              </a:buClr>
              <a:buSzPts val="1800"/>
              <a:buChar char="»"/>
              <a:defRPr/>
            </a:lvl5pPr>
            <a:lvl6pPr marL="1570756" lvl="5" indent="-196345" algn="l">
              <a:spcBef>
                <a:spcPts val="206"/>
              </a:spcBef>
              <a:spcAft>
                <a:spcPts val="0"/>
              </a:spcAft>
              <a:buClr>
                <a:schemeClr val="dk1"/>
              </a:buClr>
              <a:buSzPts val="1800"/>
              <a:buChar char="•"/>
              <a:defRPr/>
            </a:lvl6pPr>
            <a:lvl7pPr marL="1832549" lvl="6" indent="-196345" algn="l">
              <a:spcBef>
                <a:spcPts val="206"/>
              </a:spcBef>
              <a:spcAft>
                <a:spcPts val="0"/>
              </a:spcAft>
              <a:buClr>
                <a:schemeClr val="dk1"/>
              </a:buClr>
              <a:buSzPts val="1800"/>
              <a:buChar char="•"/>
              <a:defRPr/>
            </a:lvl7pPr>
            <a:lvl8pPr marL="2094342" lvl="7" indent="-196345" algn="l">
              <a:spcBef>
                <a:spcPts val="206"/>
              </a:spcBef>
              <a:spcAft>
                <a:spcPts val="0"/>
              </a:spcAft>
              <a:buClr>
                <a:schemeClr val="dk1"/>
              </a:buClr>
              <a:buSzPts val="1800"/>
              <a:buChar char="•"/>
              <a:defRPr/>
            </a:lvl8pPr>
            <a:lvl9pPr marL="2356134" lvl="8" indent="-196345" algn="l">
              <a:spcBef>
                <a:spcPts val="206"/>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261796" y="3657870"/>
            <a:ext cx="1221715" cy="2101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1788939" y="3657870"/>
            <a:ext cx="1658041" cy="2101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3752409" y="3657870"/>
            <a:ext cx="1221715" cy="2101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2701404" y="1252684"/>
            <a:ext cx="3367359" cy="1178082"/>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301607" y="118234"/>
            <a:ext cx="3367359" cy="3446981"/>
          </a:xfrm>
          <a:prstGeom prst="rect">
            <a:avLst/>
          </a:prstGeom>
          <a:noFill/>
          <a:ln>
            <a:noFill/>
          </a:ln>
        </p:spPr>
        <p:txBody>
          <a:bodyPr spcFirstLastPara="1" wrap="square" lIns="91425" tIns="45700" rIns="91425" bIns="45700" anchor="t" anchorCtr="0">
            <a:normAutofit/>
          </a:bodyPr>
          <a:lstStyle>
            <a:lvl1pPr marL="261793" lvl="0" indent="-196345" algn="l">
              <a:spcBef>
                <a:spcPts val="206"/>
              </a:spcBef>
              <a:spcAft>
                <a:spcPts val="0"/>
              </a:spcAft>
              <a:buClr>
                <a:schemeClr val="dk1"/>
              </a:buClr>
              <a:buSzPts val="1800"/>
              <a:buChar char="•"/>
              <a:defRPr/>
            </a:lvl1pPr>
            <a:lvl2pPr marL="523585" lvl="1" indent="-196345" algn="l">
              <a:spcBef>
                <a:spcPts val="206"/>
              </a:spcBef>
              <a:spcAft>
                <a:spcPts val="0"/>
              </a:spcAft>
              <a:buClr>
                <a:schemeClr val="dk1"/>
              </a:buClr>
              <a:buSzPts val="1800"/>
              <a:buChar char="–"/>
              <a:defRPr/>
            </a:lvl2pPr>
            <a:lvl3pPr marL="785378" lvl="2" indent="-196345" algn="l">
              <a:spcBef>
                <a:spcPts val="206"/>
              </a:spcBef>
              <a:spcAft>
                <a:spcPts val="0"/>
              </a:spcAft>
              <a:buClr>
                <a:schemeClr val="dk1"/>
              </a:buClr>
              <a:buSzPts val="1800"/>
              <a:buChar char="•"/>
              <a:defRPr/>
            </a:lvl3pPr>
            <a:lvl4pPr marL="1047171" lvl="3" indent="-196345" algn="l">
              <a:spcBef>
                <a:spcPts val="206"/>
              </a:spcBef>
              <a:spcAft>
                <a:spcPts val="0"/>
              </a:spcAft>
              <a:buClr>
                <a:schemeClr val="dk1"/>
              </a:buClr>
              <a:buSzPts val="1800"/>
              <a:buChar char="–"/>
              <a:defRPr/>
            </a:lvl4pPr>
            <a:lvl5pPr marL="1308964" lvl="4" indent="-196345" algn="l">
              <a:spcBef>
                <a:spcPts val="206"/>
              </a:spcBef>
              <a:spcAft>
                <a:spcPts val="0"/>
              </a:spcAft>
              <a:buClr>
                <a:schemeClr val="dk1"/>
              </a:buClr>
              <a:buSzPts val="1800"/>
              <a:buChar char="»"/>
              <a:defRPr/>
            </a:lvl5pPr>
            <a:lvl6pPr marL="1570756" lvl="5" indent="-196345" algn="l">
              <a:spcBef>
                <a:spcPts val="206"/>
              </a:spcBef>
              <a:spcAft>
                <a:spcPts val="0"/>
              </a:spcAft>
              <a:buClr>
                <a:schemeClr val="dk1"/>
              </a:buClr>
              <a:buSzPts val="1800"/>
              <a:buChar char="•"/>
              <a:defRPr/>
            </a:lvl6pPr>
            <a:lvl7pPr marL="1832549" lvl="6" indent="-196345" algn="l">
              <a:spcBef>
                <a:spcPts val="206"/>
              </a:spcBef>
              <a:spcAft>
                <a:spcPts val="0"/>
              </a:spcAft>
              <a:buClr>
                <a:schemeClr val="dk1"/>
              </a:buClr>
              <a:buSzPts val="1800"/>
              <a:buChar char="•"/>
              <a:defRPr/>
            </a:lvl7pPr>
            <a:lvl8pPr marL="2094342" lvl="7" indent="-196345" algn="l">
              <a:spcBef>
                <a:spcPts val="206"/>
              </a:spcBef>
              <a:spcAft>
                <a:spcPts val="0"/>
              </a:spcAft>
              <a:buClr>
                <a:schemeClr val="dk1"/>
              </a:buClr>
              <a:buSzPts val="1800"/>
              <a:buChar char="•"/>
              <a:defRPr/>
            </a:lvl8pPr>
            <a:lvl9pPr marL="2356134" lvl="8" indent="-196345" algn="l">
              <a:spcBef>
                <a:spcPts val="206"/>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261796" y="3657870"/>
            <a:ext cx="1221715" cy="2101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1788939" y="3657870"/>
            <a:ext cx="1658041" cy="2101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3752409" y="3657870"/>
            <a:ext cx="1221715" cy="2101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261796" y="158045"/>
            <a:ext cx="4712328" cy="657759"/>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261796" y="920862"/>
            <a:ext cx="4712328" cy="2604542"/>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261796" y="3657870"/>
            <a:ext cx="1221715" cy="210117"/>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687"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1788939" y="3657870"/>
            <a:ext cx="1658041" cy="21011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687"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031"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3752409" y="3657870"/>
            <a:ext cx="1221715" cy="21011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687" b="0" i="0" u="none" strike="noStrike" cap="none">
                <a:solidFill>
                  <a:srgbClr val="888888"/>
                </a:solidFill>
                <a:latin typeface="Calibri"/>
                <a:ea typeface="Calibri"/>
                <a:cs typeface="Calibri"/>
                <a:sym typeface="Calibri"/>
              </a:defRPr>
            </a:lvl1pPr>
            <a:lvl2pPr marL="0" marR="0" lvl="1" indent="0" algn="r" rtl="0">
              <a:spcBef>
                <a:spcPts val="0"/>
              </a:spcBef>
              <a:buNone/>
              <a:defRPr sz="687" b="0" i="0" u="none" strike="noStrike" cap="none">
                <a:solidFill>
                  <a:srgbClr val="888888"/>
                </a:solidFill>
                <a:latin typeface="Calibri"/>
                <a:ea typeface="Calibri"/>
                <a:cs typeface="Calibri"/>
                <a:sym typeface="Calibri"/>
              </a:defRPr>
            </a:lvl2pPr>
            <a:lvl3pPr marL="0" marR="0" lvl="2" indent="0" algn="r" rtl="0">
              <a:spcBef>
                <a:spcPts val="0"/>
              </a:spcBef>
              <a:buNone/>
              <a:defRPr sz="687" b="0" i="0" u="none" strike="noStrike" cap="none">
                <a:solidFill>
                  <a:srgbClr val="888888"/>
                </a:solidFill>
                <a:latin typeface="Calibri"/>
                <a:ea typeface="Calibri"/>
                <a:cs typeface="Calibri"/>
                <a:sym typeface="Calibri"/>
              </a:defRPr>
            </a:lvl3pPr>
            <a:lvl4pPr marL="0" marR="0" lvl="3" indent="0" algn="r" rtl="0">
              <a:spcBef>
                <a:spcPts val="0"/>
              </a:spcBef>
              <a:buNone/>
              <a:defRPr sz="687" b="0" i="0" u="none" strike="noStrike" cap="none">
                <a:solidFill>
                  <a:srgbClr val="888888"/>
                </a:solidFill>
                <a:latin typeface="Calibri"/>
                <a:ea typeface="Calibri"/>
                <a:cs typeface="Calibri"/>
                <a:sym typeface="Calibri"/>
              </a:defRPr>
            </a:lvl4pPr>
            <a:lvl5pPr marL="0" marR="0" lvl="4" indent="0" algn="r" rtl="0">
              <a:spcBef>
                <a:spcPts val="0"/>
              </a:spcBef>
              <a:buNone/>
              <a:defRPr sz="687" b="0" i="0" u="none" strike="noStrike" cap="none">
                <a:solidFill>
                  <a:srgbClr val="888888"/>
                </a:solidFill>
                <a:latin typeface="Calibri"/>
                <a:ea typeface="Calibri"/>
                <a:cs typeface="Calibri"/>
                <a:sym typeface="Calibri"/>
              </a:defRPr>
            </a:lvl5pPr>
            <a:lvl6pPr marL="0" marR="0" lvl="5" indent="0" algn="r" rtl="0">
              <a:spcBef>
                <a:spcPts val="0"/>
              </a:spcBef>
              <a:buNone/>
              <a:defRPr sz="687" b="0" i="0" u="none" strike="noStrike" cap="none">
                <a:solidFill>
                  <a:srgbClr val="888888"/>
                </a:solidFill>
                <a:latin typeface="Calibri"/>
                <a:ea typeface="Calibri"/>
                <a:cs typeface="Calibri"/>
                <a:sym typeface="Calibri"/>
              </a:defRPr>
            </a:lvl6pPr>
            <a:lvl7pPr marL="0" marR="0" lvl="6" indent="0" algn="r" rtl="0">
              <a:spcBef>
                <a:spcPts val="0"/>
              </a:spcBef>
              <a:buNone/>
              <a:defRPr sz="687" b="0" i="0" u="none" strike="noStrike" cap="none">
                <a:solidFill>
                  <a:srgbClr val="888888"/>
                </a:solidFill>
                <a:latin typeface="Calibri"/>
                <a:ea typeface="Calibri"/>
                <a:cs typeface="Calibri"/>
                <a:sym typeface="Calibri"/>
              </a:defRPr>
            </a:lvl7pPr>
            <a:lvl8pPr marL="0" marR="0" lvl="7" indent="0" algn="r" rtl="0">
              <a:spcBef>
                <a:spcPts val="0"/>
              </a:spcBef>
              <a:buNone/>
              <a:defRPr sz="687" b="0" i="0" u="none" strike="noStrike" cap="none">
                <a:solidFill>
                  <a:srgbClr val="888888"/>
                </a:solidFill>
                <a:latin typeface="Calibri"/>
                <a:ea typeface="Calibri"/>
                <a:cs typeface="Calibri"/>
                <a:sym typeface="Calibri"/>
              </a:defRPr>
            </a:lvl8pPr>
            <a:lvl9pPr marL="0" marR="0" lvl="8" indent="0" algn="r" rtl="0">
              <a:spcBef>
                <a:spcPts val="0"/>
              </a:spcBef>
              <a:buNone/>
              <a:defRPr sz="68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802"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D00C"/>
        </a:solidFill>
        <a:effectLst/>
      </p:bgPr>
    </p:bg>
    <p:spTree>
      <p:nvGrpSpPr>
        <p:cNvPr id="1" name="Shape 83"/>
        <p:cNvGrpSpPr/>
        <p:nvPr/>
      </p:nvGrpSpPr>
      <p:grpSpPr>
        <a:xfrm>
          <a:off x="0" y="0"/>
          <a:ext cx="0" cy="0"/>
          <a:chOff x="0" y="0"/>
          <a:chExt cx="0" cy="0"/>
        </a:xfrm>
      </p:grpSpPr>
      <p:sp>
        <p:nvSpPr>
          <p:cNvPr id="3" name="LOGO BACKGROUND">
            <a:extLst>
              <a:ext uri="{FF2B5EF4-FFF2-40B4-BE49-F238E27FC236}">
                <a16:creationId xmlns:a16="http://schemas.microsoft.com/office/drawing/2014/main" xmlns="" id="{14DD7A8E-A17E-3F02-DD77-B3CC70AAEA80}"/>
              </a:ext>
            </a:extLst>
          </p:cNvPr>
          <p:cNvSpPr/>
          <p:nvPr/>
        </p:nvSpPr>
        <p:spPr>
          <a:xfrm>
            <a:off x="0" y="15910808"/>
            <a:ext cx="25452388" cy="20898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6" name="EXPLORY LOGO"/>
          <p:cNvSpPr/>
          <p:nvPr/>
        </p:nvSpPr>
        <p:spPr>
          <a:xfrm>
            <a:off x="10893957" y="554227"/>
            <a:ext cx="4053204" cy="1339202"/>
          </a:xfrm>
          <a:custGeom>
            <a:avLst/>
            <a:gdLst/>
            <a:ahLst/>
            <a:cxnLst/>
            <a:rect l="l" t="t" r="r" b="b"/>
            <a:pathLst>
              <a:path w="7078507" h="2338779" extrusionOk="0">
                <a:moveTo>
                  <a:pt x="0" y="0"/>
                </a:moveTo>
                <a:lnTo>
                  <a:pt x="7078507" y="0"/>
                </a:lnTo>
                <a:lnTo>
                  <a:pt x="7078507" y="2338779"/>
                </a:lnTo>
                <a:lnTo>
                  <a:pt x="0" y="2338779"/>
                </a:lnTo>
                <a:lnTo>
                  <a:pt x="0" y="0"/>
                </a:lnTo>
                <a:close/>
              </a:path>
            </a:pathLst>
          </a:custGeom>
          <a:blipFill rotWithShape="1">
            <a:blip r:embed="rId3">
              <a:alphaModFix/>
            </a:blip>
            <a:stretch>
              <a:fillRect/>
            </a:stretch>
          </a:blipFill>
          <a:ln>
            <a:noFill/>
          </a:ln>
        </p:spPr>
        <p:txBody>
          <a:bodyPr/>
          <a:lstStyle/>
          <a:p>
            <a:endParaRPr lang="pl-PL" sz="460"/>
          </a:p>
        </p:txBody>
      </p:sp>
      <p:grpSp>
        <p:nvGrpSpPr>
          <p:cNvPr id="97" name="Google Shape;97;p1"/>
          <p:cNvGrpSpPr/>
          <p:nvPr/>
        </p:nvGrpSpPr>
        <p:grpSpPr>
          <a:xfrm>
            <a:off x="12902907" y="4867268"/>
            <a:ext cx="11713861" cy="5233344"/>
            <a:chOff x="0" y="-123825"/>
            <a:chExt cx="1771354" cy="791379"/>
          </a:xfrm>
        </p:grpSpPr>
        <p:sp>
          <p:nvSpPr>
            <p:cNvPr id="98" name="Google Shape;98;p1"/>
            <p:cNvSpPr/>
            <p:nvPr/>
          </p:nvSpPr>
          <p:spPr>
            <a:xfrm>
              <a:off x="0" y="0"/>
              <a:ext cx="1771354" cy="667554"/>
            </a:xfrm>
            <a:custGeom>
              <a:avLst/>
              <a:gdLst/>
              <a:ahLst/>
              <a:cxnLst/>
              <a:rect l="l" t="t" r="r" b="b"/>
              <a:pathLst>
                <a:path w="1771354" h="667554" extrusionOk="0">
                  <a:moveTo>
                    <a:pt x="26491" y="0"/>
                  </a:moveTo>
                  <a:lnTo>
                    <a:pt x="1744863" y="0"/>
                  </a:lnTo>
                  <a:cubicBezTo>
                    <a:pt x="1759494" y="0"/>
                    <a:pt x="1771354" y="11861"/>
                    <a:pt x="1771354" y="26491"/>
                  </a:cubicBezTo>
                  <a:lnTo>
                    <a:pt x="1771354" y="641063"/>
                  </a:lnTo>
                  <a:cubicBezTo>
                    <a:pt x="1771354" y="655694"/>
                    <a:pt x="1759494" y="667554"/>
                    <a:pt x="1744863" y="667554"/>
                  </a:cubicBezTo>
                  <a:lnTo>
                    <a:pt x="26491" y="667554"/>
                  </a:lnTo>
                  <a:cubicBezTo>
                    <a:pt x="11861" y="667554"/>
                    <a:pt x="0" y="655694"/>
                    <a:pt x="0" y="641063"/>
                  </a:cubicBezTo>
                  <a:lnTo>
                    <a:pt x="0" y="26491"/>
                  </a:lnTo>
                  <a:cubicBezTo>
                    <a:pt x="0" y="11861"/>
                    <a:pt x="11861" y="0"/>
                    <a:pt x="26491" y="0"/>
                  </a:cubicBezTo>
                  <a:close/>
                </a:path>
              </a:pathLst>
            </a:custGeom>
            <a:solidFill>
              <a:srgbClr val="FFFFFF"/>
            </a:solidFill>
            <a:ln>
              <a:noFill/>
            </a:ln>
          </p:spPr>
          <p:txBody>
            <a:bodyPr spcFirstLastPara="1" wrap="square" lIns="52351" tIns="52351" rIns="52351" bIns="52351" anchor="ctr" anchorCtr="0">
              <a:noAutofit/>
            </a:bodyPr>
            <a:lstStyle/>
            <a:p>
              <a:endParaRPr sz="460"/>
            </a:p>
          </p:txBody>
        </p:sp>
        <p:sp>
          <p:nvSpPr>
            <p:cNvPr id="99" name="Google Shape;99;p1"/>
            <p:cNvSpPr txBox="1"/>
            <p:nvPr/>
          </p:nvSpPr>
          <p:spPr>
            <a:xfrm>
              <a:off x="0" y="-123825"/>
              <a:ext cx="1771354" cy="791379"/>
            </a:xfrm>
            <a:prstGeom prst="rect">
              <a:avLst/>
            </a:prstGeom>
            <a:noFill/>
            <a:ln>
              <a:noFill/>
            </a:ln>
          </p:spPr>
          <p:txBody>
            <a:bodyPr spcFirstLastPara="1" wrap="square" lIns="29088" tIns="29088" rIns="29088" bIns="29088" anchor="ctr" anchorCtr="0">
              <a:noAutofit/>
            </a:bodyPr>
            <a:lstStyle/>
            <a:p>
              <a:pPr algn="ctr">
                <a:lnSpc>
                  <a:spcPct val="406611"/>
                </a:lnSpc>
              </a:pPr>
              <a:endParaRPr sz="1031">
                <a:solidFill>
                  <a:schemeClr val="dk1"/>
                </a:solidFill>
                <a:latin typeface="Calibri"/>
                <a:ea typeface="Calibri"/>
                <a:cs typeface="Calibri"/>
                <a:sym typeface="Calibri"/>
              </a:endParaRPr>
            </a:p>
          </p:txBody>
        </p:sp>
      </p:grpSp>
      <p:grpSp>
        <p:nvGrpSpPr>
          <p:cNvPr id="100" name="Google Shape;100;p1"/>
          <p:cNvGrpSpPr/>
          <p:nvPr/>
        </p:nvGrpSpPr>
        <p:grpSpPr>
          <a:xfrm>
            <a:off x="13038513" y="4405409"/>
            <a:ext cx="5420937" cy="1870217"/>
            <a:chOff x="0" y="-123825"/>
            <a:chExt cx="736760" cy="282811"/>
          </a:xfrm>
        </p:grpSpPr>
        <p:sp>
          <p:nvSpPr>
            <p:cNvPr id="101" name="Google Shape;101;p1"/>
            <p:cNvSpPr/>
            <p:nvPr/>
          </p:nvSpPr>
          <p:spPr>
            <a:xfrm>
              <a:off x="0" y="0"/>
              <a:ext cx="736760" cy="158986"/>
            </a:xfrm>
            <a:custGeom>
              <a:avLst/>
              <a:gdLst/>
              <a:ahLst/>
              <a:cxnLst/>
              <a:rect l="l" t="t" r="r" b="b"/>
              <a:pathLst>
                <a:path w="736760" h="158986" extrusionOk="0">
                  <a:moveTo>
                    <a:pt x="63692" y="0"/>
                  </a:moveTo>
                  <a:lnTo>
                    <a:pt x="673069" y="0"/>
                  </a:lnTo>
                  <a:cubicBezTo>
                    <a:pt x="708245" y="0"/>
                    <a:pt x="736760" y="28516"/>
                    <a:pt x="736760" y="63692"/>
                  </a:cubicBezTo>
                  <a:lnTo>
                    <a:pt x="736760" y="95295"/>
                  </a:lnTo>
                  <a:cubicBezTo>
                    <a:pt x="736760" y="112187"/>
                    <a:pt x="730050" y="128387"/>
                    <a:pt x="718105" y="140331"/>
                  </a:cubicBezTo>
                  <a:cubicBezTo>
                    <a:pt x="706161" y="152276"/>
                    <a:pt x="689961" y="158986"/>
                    <a:pt x="673069" y="158986"/>
                  </a:cubicBezTo>
                  <a:lnTo>
                    <a:pt x="63692" y="158986"/>
                  </a:lnTo>
                  <a:cubicBezTo>
                    <a:pt x="46800" y="158986"/>
                    <a:pt x="30599" y="152276"/>
                    <a:pt x="18655" y="140331"/>
                  </a:cubicBezTo>
                  <a:cubicBezTo>
                    <a:pt x="6710" y="128387"/>
                    <a:pt x="0" y="112187"/>
                    <a:pt x="0" y="95295"/>
                  </a:cubicBezTo>
                  <a:lnTo>
                    <a:pt x="0" y="63692"/>
                  </a:lnTo>
                  <a:cubicBezTo>
                    <a:pt x="0" y="46800"/>
                    <a:pt x="6710" y="30599"/>
                    <a:pt x="18655" y="18655"/>
                  </a:cubicBezTo>
                  <a:cubicBezTo>
                    <a:pt x="30599" y="6710"/>
                    <a:pt x="46800" y="0"/>
                    <a:pt x="63692" y="0"/>
                  </a:cubicBezTo>
                  <a:close/>
                </a:path>
              </a:pathLst>
            </a:custGeom>
            <a:solidFill>
              <a:srgbClr val="706E6F"/>
            </a:solidFill>
            <a:ln>
              <a:noFill/>
            </a:ln>
          </p:spPr>
          <p:txBody>
            <a:bodyPr spcFirstLastPara="1" wrap="square" lIns="52351" tIns="52351" rIns="52351" bIns="52351" anchor="ctr" anchorCtr="0">
              <a:noAutofit/>
            </a:bodyPr>
            <a:lstStyle/>
            <a:p>
              <a:endParaRPr sz="460"/>
            </a:p>
          </p:txBody>
        </p:sp>
        <p:sp>
          <p:nvSpPr>
            <p:cNvPr id="102" name="Google Shape;102;p1"/>
            <p:cNvSpPr txBox="1"/>
            <p:nvPr/>
          </p:nvSpPr>
          <p:spPr>
            <a:xfrm>
              <a:off x="0" y="-123825"/>
              <a:ext cx="736760" cy="282811"/>
            </a:xfrm>
            <a:prstGeom prst="rect">
              <a:avLst/>
            </a:prstGeom>
            <a:noFill/>
            <a:ln>
              <a:noFill/>
            </a:ln>
          </p:spPr>
          <p:txBody>
            <a:bodyPr spcFirstLastPara="1" wrap="square" lIns="29088" tIns="29088" rIns="29088" bIns="29088" anchor="ctr" anchorCtr="0">
              <a:noAutofit/>
            </a:bodyPr>
            <a:lstStyle/>
            <a:p>
              <a:pPr algn="ctr">
                <a:lnSpc>
                  <a:spcPct val="406611"/>
                </a:lnSpc>
              </a:pPr>
              <a:endParaRPr sz="1031">
                <a:solidFill>
                  <a:schemeClr val="dk1"/>
                </a:solidFill>
                <a:latin typeface="Calibri"/>
                <a:ea typeface="Calibri"/>
                <a:cs typeface="Calibri"/>
                <a:sym typeface="Calibri"/>
              </a:endParaRPr>
            </a:p>
          </p:txBody>
        </p:sp>
      </p:grpSp>
      <p:grpSp>
        <p:nvGrpSpPr>
          <p:cNvPr id="103" name="Google Shape;103;p1"/>
          <p:cNvGrpSpPr/>
          <p:nvPr/>
        </p:nvGrpSpPr>
        <p:grpSpPr>
          <a:xfrm>
            <a:off x="12966138" y="10051687"/>
            <a:ext cx="11587400" cy="5089199"/>
            <a:chOff x="0" y="-123825"/>
            <a:chExt cx="1752231" cy="769582"/>
          </a:xfrm>
        </p:grpSpPr>
        <p:sp>
          <p:nvSpPr>
            <p:cNvPr id="104" name="Google Shape;104;p1"/>
            <p:cNvSpPr/>
            <p:nvPr/>
          </p:nvSpPr>
          <p:spPr>
            <a:xfrm>
              <a:off x="0" y="0"/>
              <a:ext cx="1752231" cy="645757"/>
            </a:xfrm>
            <a:custGeom>
              <a:avLst/>
              <a:gdLst/>
              <a:ahLst/>
              <a:cxnLst/>
              <a:rect l="l" t="t" r="r" b="b"/>
              <a:pathLst>
                <a:path w="1752231" h="645757" extrusionOk="0">
                  <a:moveTo>
                    <a:pt x="26780" y="0"/>
                  </a:moveTo>
                  <a:lnTo>
                    <a:pt x="1725450" y="0"/>
                  </a:lnTo>
                  <a:cubicBezTo>
                    <a:pt x="1732553" y="0"/>
                    <a:pt x="1739365" y="2822"/>
                    <a:pt x="1744387" y="7844"/>
                  </a:cubicBezTo>
                  <a:cubicBezTo>
                    <a:pt x="1749409" y="12866"/>
                    <a:pt x="1752231" y="19678"/>
                    <a:pt x="1752231" y="26780"/>
                  </a:cubicBezTo>
                  <a:lnTo>
                    <a:pt x="1752231" y="618976"/>
                  </a:lnTo>
                  <a:cubicBezTo>
                    <a:pt x="1752231" y="626079"/>
                    <a:pt x="1749409" y="632891"/>
                    <a:pt x="1744387" y="637913"/>
                  </a:cubicBezTo>
                  <a:cubicBezTo>
                    <a:pt x="1739365" y="642935"/>
                    <a:pt x="1732553" y="645757"/>
                    <a:pt x="1725450" y="645757"/>
                  </a:cubicBezTo>
                  <a:lnTo>
                    <a:pt x="26780" y="645757"/>
                  </a:lnTo>
                  <a:cubicBezTo>
                    <a:pt x="11990" y="645757"/>
                    <a:pt x="0" y="633767"/>
                    <a:pt x="0" y="618976"/>
                  </a:cubicBezTo>
                  <a:lnTo>
                    <a:pt x="0" y="26780"/>
                  </a:lnTo>
                  <a:cubicBezTo>
                    <a:pt x="0" y="19678"/>
                    <a:pt x="2822" y="12866"/>
                    <a:pt x="7844" y="7844"/>
                  </a:cubicBezTo>
                  <a:cubicBezTo>
                    <a:pt x="12866" y="2822"/>
                    <a:pt x="19678" y="0"/>
                    <a:pt x="26780" y="0"/>
                  </a:cubicBezTo>
                  <a:close/>
                </a:path>
              </a:pathLst>
            </a:custGeom>
            <a:solidFill>
              <a:srgbClr val="FFFFFF"/>
            </a:solidFill>
            <a:ln>
              <a:noFill/>
            </a:ln>
          </p:spPr>
          <p:txBody>
            <a:bodyPr spcFirstLastPara="1" wrap="square" lIns="52351" tIns="52351" rIns="52351" bIns="52351" anchor="ctr" anchorCtr="0">
              <a:noAutofit/>
            </a:bodyPr>
            <a:lstStyle/>
            <a:p>
              <a:endParaRPr sz="460"/>
            </a:p>
          </p:txBody>
        </p:sp>
        <p:sp>
          <p:nvSpPr>
            <p:cNvPr id="105" name="Google Shape;105;p1"/>
            <p:cNvSpPr txBox="1"/>
            <p:nvPr/>
          </p:nvSpPr>
          <p:spPr>
            <a:xfrm>
              <a:off x="0" y="-123825"/>
              <a:ext cx="1752231" cy="769582"/>
            </a:xfrm>
            <a:prstGeom prst="rect">
              <a:avLst/>
            </a:prstGeom>
            <a:noFill/>
            <a:ln>
              <a:noFill/>
            </a:ln>
          </p:spPr>
          <p:txBody>
            <a:bodyPr spcFirstLastPara="1" wrap="square" lIns="29088" tIns="29088" rIns="29088" bIns="29088" anchor="ctr" anchorCtr="0">
              <a:noAutofit/>
            </a:bodyPr>
            <a:lstStyle/>
            <a:p>
              <a:pPr algn="ctr">
                <a:lnSpc>
                  <a:spcPct val="406611"/>
                </a:lnSpc>
              </a:pPr>
              <a:endParaRPr sz="1031">
                <a:solidFill>
                  <a:schemeClr val="dk1"/>
                </a:solidFill>
                <a:latin typeface="Calibri"/>
                <a:ea typeface="Calibri"/>
                <a:cs typeface="Calibri"/>
                <a:sym typeface="Calibri"/>
              </a:endParaRPr>
            </a:p>
          </p:txBody>
        </p:sp>
      </p:grpSp>
      <p:grpSp>
        <p:nvGrpSpPr>
          <p:cNvPr id="109" name="Google Shape;109;p1"/>
          <p:cNvGrpSpPr/>
          <p:nvPr/>
        </p:nvGrpSpPr>
        <p:grpSpPr>
          <a:xfrm>
            <a:off x="944511" y="1095382"/>
            <a:ext cx="3389062" cy="3882869"/>
            <a:chOff x="0" y="-104620"/>
            <a:chExt cx="512489" cy="587162"/>
          </a:xfrm>
        </p:grpSpPr>
        <p:sp>
          <p:nvSpPr>
            <p:cNvPr id="110" name="Google Shape;110;p1"/>
            <p:cNvSpPr/>
            <p:nvPr/>
          </p:nvSpPr>
          <p:spPr>
            <a:xfrm>
              <a:off x="0" y="0"/>
              <a:ext cx="512489" cy="463337"/>
            </a:xfrm>
            <a:custGeom>
              <a:avLst/>
              <a:gdLst/>
              <a:ahLst/>
              <a:cxnLst/>
              <a:rect l="l" t="t" r="r" b="b"/>
              <a:pathLst>
                <a:path w="512489" h="463337" extrusionOk="0">
                  <a:moveTo>
                    <a:pt x="0" y="0"/>
                  </a:moveTo>
                  <a:lnTo>
                    <a:pt x="512489" y="0"/>
                  </a:lnTo>
                  <a:lnTo>
                    <a:pt x="512489" y="463337"/>
                  </a:lnTo>
                  <a:lnTo>
                    <a:pt x="0" y="463337"/>
                  </a:lnTo>
                  <a:close/>
                </a:path>
              </a:pathLst>
            </a:custGeom>
            <a:solidFill>
              <a:srgbClr val="FFFFFF"/>
            </a:solidFill>
            <a:ln>
              <a:noFill/>
            </a:ln>
          </p:spPr>
          <p:txBody>
            <a:bodyPr/>
            <a:lstStyle/>
            <a:p>
              <a:endParaRPr lang="pl-PL" sz="460"/>
            </a:p>
          </p:txBody>
        </p:sp>
        <p:sp>
          <p:nvSpPr>
            <p:cNvPr id="111" name="Google Shape;111;p1"/>
            <p:cNvSpPr txBox="1"/>
            <p:nvPr/>
          </p:nvSpPr>
          <p:spPr>
            <a:xfrm>
              <a:off x="0" y="-104620"/>
              <a:ext cx="512489" cy="587162"/>
            </a:xfrm>
            <a:prstGeom prst="rect">
              <a:avLst/>
            </a:prstGeom>
            <a:noFill/>
            <a:ln>
              <a:noFill/>
            </a:ln>
          </p:spPr>
          <p:txBody>
            <a:bodyPr spcFirstLastPara="1" wrap="square" lIns="29088" tIns="29088" rIns="29088" bIns="29088" anchor="ctr" anchorCtr="0">
              <a:noAutofit/>
            </a:bodyPr>
            <a:lstStyle/>
            <a:p>
              <a:pPr algn="ctr">
                <a:lnSpc>
                  <a:spcPct val="406611"/>
                </a:lnSpc>
              </a:pPr>
              <a:endParaRPr sz="1031">
                <a:solidFill>
                  <a:schemeClr val="dk1"/>
                </a:solidFill>
                <a:latin typeface="Calibri"/>
                <a:ea typeface="Calibri"/>
                <a:cs typeface="Calibri"/>
                <a:sym typeface="Calibri"/>
              </a:endParaRPr>
            </a:p>
          </p:txBody>
        </p:sp>
      </p:grpSp>
      <p:grpSp>
        <p:nvGrpSpPr>
          <p:cNvPr id="112" name="Google Shape;112;p1"/>
          <p:cNvGrpSpPr/>
          <p:nvPr/>
        </p:nvGrpSpPr>
        <p:grpSpPr>
          <a:xfrm>
            <a:off x="948492" y="399830"/>
            <a:ext cx="3267889" cy="1095922"/>
            <a:chOff x="0" y="-35452"/>
            <a:chExt cx="494166" cy="165724"/>
          </a:xfrm>
        </p:grpSpPr>
        <p:sp>
          <p:nvSpPr>
            <p:cNvPr id="113" name="Google Shape;113;p1"/>
            <p:cNvSpPr/>
            <p:nvPr/>
          </p:nvSpPr>
          <p:spPr>
            <a:xfrm>
              <a:off x="0" y="-35452"/>
              <a:ext cx="494166" cy="165724"/>
            </a:xfrm>
            <a:custGeom>
              <a:avLst/>
              <a:gdLst/>
              <a:ahLst/>
              <a:cxnLst/>
              <a:rect l="l" t="t" r="r" b="b"/>
              <a:pathLst>
                <a:path w="494166" h="165724" extrusionOk="0">
                  <a:moveTo>
                    <a:pt x="82862" y="0"/>
                  </a:moveTo>
                  <a:lnTo>
                    <a:pt x="411304" y="0"/>
                  </a:lnTo>
                  <a:cubicBezTo>
                    <a:pt x="457067" y="0"/>
                    <a:pt x="494166" y="37099"/>
                    <a:pt x="494166" y="82862"/>
                  </a:cubicBezTo>
                  <a:lnTo>
                    <a:pt x="494166" y="82862"/>
                  </a:lnTo>
                  <a:cubicBezTo>
                    <a:pt x="494166" y="128625"/>
                    <a:pt x="457067" y="165724"/>
                    <a:pt x="411304" y="165724"/>
                  </a:cubicBezTo>
                  <a:lnTo>
                    <a:pt x="82862" y="165724"/>
                  </a:lnTo>
                  <a:cubicBezTo>
                    <a:pt x="37099" y="165724"/>
                    <a:pt x="0" y="128625"/>
                    <a:pt x="0" y="82862"/>
                  </a:cubicBezTo>
                  <a:lnTo>
                    <a:pt x="0" y="82862"/>
                  </a:lnTo>
                  <a:cubicBezTo>
                    <a:pt x="0" y="37099"/>
                    <a:pt x="37099" y="0"/>
                    <a:pt x="82862" y="0"/>
                  </a:cubicBezTo>
                  <a:close/>
                </a:path>
              </a:pathLst>
            </a:custGeom>
            <a:solidFill>
              <a:srgbClr val="706E6F"/>
            </a:solidFill>
            <a:ln>
              <a:noFill/>
            </a:ln>
          </p:spPr>
          <p:txBody>
            <a:bodyPr spcFirstLastPara="1" wrap="square" lIns="52351" tIns="52351" rIns="52351" bIns="52351" anchor="ctr" anchorCtr="0">
              <a:noAutofit/>
            </a:bodyPr>
            <a:lstStyle/>
            <a:p>
              <a:endParaRPr sz="460"/>
            </a:p>
          </p:txBody>
        </p:sp>
        <p:sp>
          <p:nvSpPr>
            <p:cNvPr id="114" name="Google Shape;114;p1"/>
            <p:cNvSpPr txBox="1"/>
            <p:nvPr/>
          </p:nvSpPr>
          <p:spPr>
            <a:xfrm>
              <a:off x="0" y="-35452"/>
              <a:ext cx="494166" cy="165724"/>
            </a:xfrm>
            <a:prstGeom prst="rect">
              <a:avLst/>
            </a:prstGeom>
            <a:noFill/>
            <a:ln>
              <a:noFill/>
            </a:ln>
          </p:spPr>
          <p:txBody>
            <a:bodyPr spcFirstLastPara="1" wrap="square" lIns="29088" tIns="29088" rIns="29088" bIns="29088" anchor="ctr" anchorCtr="0">
              <a:noAutofit/>
            </a:bodyPr>
            <a:lstStyle/>
            <a:p>
              <a:pPr algn="ctr">
                <a:lnSpc>
                  <a:spcPct val="120000"/>
                </a:lnSpc>
              </a:pPr>
              <a:r>
                <a:rPr lang="en-US" sz="2061" b="1" dirty="0">
                  <a:solidFill>
                    <a:srgbClr val="FFFFFF"/>
                  </a:solidFill>
                  <a:latin typeface="Outfit"/>
                  <a:ea typeface="Outfit"/>
                  <a:cs typeface="Outfit"/>
                  <a:sym typeface="Outfit"/>
                </a:rPr>
                <a:t>CEL ZRÓWNOWAŻONEGO ROZWOJU</a:t>
              </a:r>
              <a:endParaRPr sz="460" dirty="0"/>
            </a:p>
          </p:txBody>
        </p:sp>
      </p:grpSp>
      <p:sp>
        <p:nvSpPr>
          <p:cNvPr id="115" name="Google Shape;115;p1"/>
          <p:cNvSpPr txBox="1"/>
          <p:nvPr/>
        </p:nvSpPr>
        <p:spPr>
          <a:xfrm>
            <a:off x="5100735" y="2264637"/>
            <a:ext cx="16217937" cy="1745864"/>
          </a:xfrm>
          <a:prstGeom prst="rect">
            <a:avLst/>
          </a:prstGeom>
          <a:noFill/>
          <a:ln>
            <a:noFill/>
          </a:ln>
        </p:spPr>
        <p:txBody>
          <a:bodyPr spcFirstLastPara="1" wrap="square" lIns="0" tIns="0" rIns="0" bIns="0" anchor="t" anchorCtr="0">
            <a:spAutoFit/>
          </a:bodyPr>
          <a:lstStyle/>
          <a:p>
            <a:pPr algn="ctr">
              <a:lnSpc>
                <a:spcPct val="120009"/>
              </a:lnSpc>
            </a:pPr>
            <a:r>
              <a:rPr lang="en-US" sz="4727" b="1" dirty="0"/>
              <a:t>TYTUŁ TWOJEJ PRACY POWINIEN MIEĆ MAKS. 100 ZNAKÓW ZE SPACJAMI (CZYLI WŁAŚNIE TYLE)</a:t>
            </a:r>
            <a:endParaRPr sz="460" dirty="0"/>
          </a:p>
        </p:txBody>
      </p:sp>
      <p:sp>
        <p:nvSpPr>
          <p:cNvPr id="116" name="Google Shape;116;p1"/>
          <p:cNvSpPr txBox="1"/>
          <p:nvPr/>
        </p:nvSpPr>
        <p:spPr>
          <a:xfrm>
            <a:off x="4903976" y="3907531"/>
            <a:ext cx="3165827" cy="1110304"/>
          </a:xfrm>
          <a:prstGeom prst="rect">
            <a:avLst/>
          </a:prstGeom>
          <a:noFill/>
          <a:ln>
            <a:noFill/>
          </a:ln>
        </p:spPr>
        <p:txBody>
          <a:bodyPr spcFirstLastPara="1" wrap="square" lIns="0" tIns="0" rIns="0" bIns="0" anchor="t" anchorCtr="0">
            <a:spAutoFit/>
          </a:bodyPr>
          <a:lstStyle/>
          <a:p>
            <a:pPr>
              <a:lnSpc>
                <a:spcPct val="120000"/>
              </a:lnSpc>
            </a:pPr>
            <a:r>
              <a:rPr lang="pl-PL" sz="2004" b="1" dirty="0" smtClean="0"/>
              <a:t>Autor 1</a:t>
            </a:r>
          </a:p>
          <a:p>
            <a:pPr>
              <a:lnSpc>
                <a:spcPct val="120000"/>
              </a:lnSpc>
            </a:pPr>
            <a:r>
              <a:rPr lang="pl-PL" sz="2004" b="1" dirty="0" smtClean="0"/>
              <a:t>Autor 2</a:t>
            </a:r>
          </a:p>
          <a:p>
            <a:pPr>
              <a:lnSpc>
                <a:spcPct val="120000"/>
              </a:lnSpc>
            </a:pPr>
            <a:r>
              <a:rPr lang="pl-PL" sz="2004" b="1" dirty="0" smtClean="0"/>
              <a:t>Autor 3</a:t>
            </a:r>
            <a:endParaRPr sz="460" dirty="0"/>
          </a:p>
        </p:txBody>
      </p:sp>
      <p:sp>
        <p:nvSpPr>
          <p:cNvPr id="117" name="Google Shape;117;p1"/>
          <p:cNvSpPr txBox="1"/>
          <p:nvPr/>
        </p:nvSpPr>
        <p:spPr>
          <a:xfrm>
            <a:off x="9234760" y="4029490"/>
            <a:ext cx="6984686" cy="370101"/>
          </a:xfrm>
          <a:prstGeom prst="rect">
            <a:avLst/>
          </a:prstGeom>
          <a:noFill/>
          <a:ln>
            <a:noFill/>
          </a:ln>
        </p:spPr>
        <p:txBody>
          <a:bodyPr spcFirstLastPara="1" wrap="square" lIns="0" tIns="0" rIns="0" bIns="0" anchor="t" anchorCtr="0">
            <a:spAutoFit/>
          </a:bodyPr>
          <a:lstStyle/>
          <a:p>
            <a:pPr algn="ctr">
              <a:lnSpc>
                <a:spcPct val="120000"/>
              </a:lnSpc>
            </a:pPr>
            <a:r>
              <a:rPr lang="pl-PL" sz="2004" b="1" dirty="0" smtClean="0"/>
              <a:t>NAZWA SZKOŁY</a:t>
            </a:r>
            <a:endParaRPr sz="460" dirty="0"/>
          </a:p>
        </p:txBody>
      </p:sp>
      <p:sp>
        <p:nvSpPr>
          <p:cNvPr id="118" name="Google Shape;118;p1"/>
          <p:cNvSpPr txBox="1"/>
          <p:nvPr/>
        </p:nvSpPr>
        <p:spPr>
          <a:xfrm>
            <a:off x="17862914" y="4029490"/>
            <a:ext cx="3258999" cy="370101"/>
          </a:xfrm>
          <a:prstGeom prst="rect">
            <a:avLst/>
          </a:prstGeom>
          <a:noFill/>
          <a:ln>
            <a:noFill/>
          </a:ln>
        </p:spPr>
        <p:txBody>
          <a:bodyPr spcFirstLastPara="1" wrap="square" lIns="0" tIns="0" rIns="0" bIns="0" anchor="t" anchorCtr="0">
            <a:spAutoFit/>
          </a:bodyPr>
          <a:lstStyle/>
          <a:p>
            <a:pPr>
              <a:lnSpc>
                <a:spcPct val="120000"/>
              </a:lnSpc>
            </a:pPr>
            <a:r>
              <a:rPr lang="en-US" sz="2004" b="1" dirty="0"/>
              <a:t>Mentor: </a:t>
            </a:r>
            <a:r>
              <a:rPr lang="pl-PL" sz="2004" b="1" dirty="0" smtClean="0"/>
              <a:t>Dr Jan Kowalski</a:t>
            </a:r>
            <a:endParaRPr sz="460" dirty="0"/>
          </a:p>
        </p:txBody>
      </p:sp>
      <p:grpSp>
        <p:nvGrpSpPr>
          <p:cNvPr id="2" name="ORLEN GROUP">
            <a:extLst>
              <a:ext uri="{FF2B5EF4-FFF2-40B4-BE49-F238E27FC236}">
                <a16:creationId xmlns:a16="http://schemas.microsoft.com/office/drawing/2014/main" xmlns="" id="{64DF97B8-E9EA-B047-314C-1277B1B57A27}"/>
              </a:ext>
            </a:extLst>
          </p:cNvPr>
          <p:cNvGrpSpPr/>
          <p:nvPr/>
        </p:nvGrpSpPr>
        <p:grpSpPr>
          <a:xfrm>
            <a:off x="20861942" y="221760"/>
            <a:ext cx="4387964" cy="4338194"/>
            <a:chOff x="21371396" y="1479593"/>
            <a:chExt cx="4387964" cy="4338194"/>
          </a:xfrm>
        </p:grpSpPr>
        <p:sp>
          <p:nvSpPr>
            <p:cNvPr id="108" name="MECENAS STRATEGICZNY"/>
            <p:cNvSpPr txBox="1"/>
            <p:nvPr/>
          </p:nvSpPr>
          <p:spPr>
            <a:xfrm>
              <a:off x="22070381" y="1830264"/>
              <a:ext cx="3062134" cy="295978"/>
            </a:xfrm>
            <a:prstGeom prst="rect">
              <a:avLst/>
            </a:prstGeom>
            <a:noFill/>
            <a:ln>
              <a:noFill/>
            </a:ln>
          </p:spPr>
          <p:txBody>
            <a:bodyPr spcFirstLastPara="1" wrap="square" lIns="0" tIns="0" rIns="0" bIns="0" anchor="t" anchorCtr="0">
              <a:spAutoFit/>
            </a:bodyPr>
            <a:lstStyle/>
            <a:p>
              <a:pPr algn="ctr">
                <a:lnSpc>
                  <a:spcPct val="120000"/>
                </a:lnSpc>
              </a:pPr>
              <a:r>
                <a:rPr lang="en-US" sz="1603" b="1"/>
                <a:t>MECENAS STRATEGICZNY  </a:t>
              </a:r>
              <a:endParaRPr sz="460"/>
            </a:p>
          </p:txBody>
        </p:sp>
        <p:pic>
          <p:nvPicPr>
            <p:cNvPr id="4" name="LOGO ORLEN" descr="Obraz zawierający tekst, Grafika, Czcionka, projekt graficzny&#10;&#10;Zawartość wygenerowana przez AI może być niepoprawna.">
              <a:extLst>
                <a:ext uri="{FF2B5EF4-FFF2-40B4-BE49-F238E27FC236}">
                  <a16:creationId xmlns:a16="http://schemas.microsoft.com/office/drawing/2014/main" xmlns="" id="{D2436774-8306-CFEC-A7E1-175EECCF8DB7}"/>
                </a:ext>
              </a:extLst>
            </p:cNvPr>
            <p:cNvPicPr>
              <a:picLocks noChangeAspect="1"/>
            </p:cNvPicPr>
            <p:nvPr/>
          </p:nvPicPr>
          <p:blipFill>
            <a:blip r:embed="rId4"/>
            <a:stretch>
              <a:fillRect/>
            </a:stretch>
          </p:blipFill>
          <p:spPr>
            <a:xfrm>
              <a:off x="21371396" y="1479593"/>
              <a:ext cx="4387964" cy="4338194"/>
            </a:xfrm>
            <a:prstGeom prst="rect">
              <a:avLst/>
            </a:prstGeom>
          </p:spPr>
        </p:pic>
      </p:grpSp>
      <p:grpSp>
        <p:nvGrpSpPr>
          <p:cNvPr id="119" name="Google Shape;119;p1"/>
          <p:cNvGrpSpPr/>
          <p:nvPr/>
        </p:nvGrpSpPr>
        <p:grpSpPr>
          <a:xfrm>
            <a:off x="747753" y="4931094"/>
            <a:ext cx="11819177" cy="3680026"/>
            <a:chOff x="0" y="-123825"/>
            <a:chExt cx="1787280" cy="556488"/>
          </a:xfrm>
        </p:grpSpPr>
        <p:sp>
          <p:nvSpPr>
            <p:cNvPr id="120" name="Google Shape;120;p1"/>
            <p:cNvSpPr/>
            <p:nvPr/>
          </p:nvSpPr>
          <p:spPr>
            <a:xfrm>
              <a:off x="0" y="0"/>
              <a:ext cx="1787280" cy="432663"/>
            </a:xfrm>
            <a:custGeom>
              <a:avLst/>
              <a:gdLst/>
              <a:ahLst/>
              <a:cxnLst/>
              <a:rect l="l" t="t" r="r" b="b"/>
              <a:pathLst>
                <a:path w="1787280" h="432663" extrusionOk="0">
                  <a:moveTo>
                    <a:pt x="26255" y="0"/>
                  </a:moveTo>
                  <a:lnTo>
                    <a:pt x="1761025" y="0"/>
                  </a:lnTo>
                  <a:cubicBezTo>
                    <a:pt x="1767988" y="0"/>
                    <a:pt x="1774666" y="2766"/>
                    <a:pt x="1779590" y="7690"/>
                  </a:cubicBezTo>
                  <a:cubicBezTo>
                    <a:pt x="1784514" y="12614"/>
                    <a:pt x="1787280" y="19292"/>
                    <a:pt x="1787280" y="26255"/>
                  </a:cubicBezTo>
                  <a:lnTo>
                    <a:pt x="1787280" y="406408"/>
                  </a:lnTo>
                  <a:cubicBezTo>
                    <a:pt x="1787280" y="420909"/>
                    <a:pt x="1775525" y="432663"/>
                    <a:pt x="1761025" y="432663"/>
                  </a:cubicBezTo>
                  <a:lnTo>
                    <a:pt x="26255" y="432663"/>
                  </a:lnTo>
                  <a:cubicBezTo>
                    <a:pt x="19292" y="432663"/>
                    <a:pt x="12614" y="429897"/>
                    <a:pt x="7690" y="424973"/>
                  </a:cubicBezTo>
                  <a:cubicBezTo>
                    <a:pt x="2766" y="420050"/>
                    <a:pt x="0" y="413371"/>
                    <a:pt x="0" y="406408"/>
                  </a:cubicBezTo>
                  <a:lnTo>
                    <a:pt x="0" y="26255"/>
                  </a:lnTo>
                  <a:cubicBezTo>
                    <a:pt x="0" y="19292"/>
                    <a:pt x="2766" y="12614"/>
                    <a:pt x="7690" y="7690"/>
                  </a:cubicBezTo>
                  <a:cubicBezTo>
                    <a:pt x="12614" y="2766"/>
                    <a:pt x="19292" y="0"/>
                    <a:pt x="26255" y="0"/>
                  </a:cubicBezTo>
                  <a:close/>
                </a:path>
              </a:pathLst>
            </a:custGeom>
            <a:solidFill>
              <a:srgbClr val="FFFFFF"/>
            </a:solidFill>
            <a:ln>
              <a:noFill/>
            </a:ln>
          </p:spPr>
          <p:txBody>
            <a:bodyPr spcFirstLastPara="1" wrap="square" lIns="52351" tIns="52351" rIns="52351" bIns="52351" anchor="ctr" anchorCtr="0">
              <a:noAutofit/>
            </a:bodyPr>
            <a:lstStyle/>
            <a:p>
              <a:endParaRPr sz="460"/>
            </a:p>
          </p:txBody>
        </p:sp>
        <p:sp>
          <p:nvSpPr>
            <p:cNvPr id="121" name="Google Shape;121;p1"/>
            <p:cNvSpPr txBox="1"/>
            <p:nvPr/>
          </p:nvSpPr>
          <p:spPr>
            <a:xfrm>
              <a:off x="0" y="-123825"/>
              <a:ext cx="1787280" cy="556488"/>
            </a:xfrm>
            <a:prstGeom prst="rect">
              <a:avLst/>
            </a:prstGeom>
            <a:noFill/>
            <a:ln>
              <a:noFill/>
            </a:ln>
          </p:spPr>
          <p:txBody>
            <a:bodyPr spcFirstLastPara="1" wrap="square" lIns="29088" tIns="29088" rIns="29088" bIns="29088" anchor="ctr" anchorCtr="0">
              <a:noAutofit/>
            </a:bodyPr>
            <a:lstStyle/>
            <a:p>
              <a:pPr algn="ctr">
                <a:lnSpc>
                  <a:spcPct val="406611"/>
                </a:lnSpc>
              </a:pPr>
              <a:endParaRPr sz="1031">
                <a:solidFill>
                  <a:schemeClr val="dk1"/>
                </a:solidFill>
                <a:latin typeface="Calibri"/>
                <a:ea typeface="Calibri"/>
                <a:cs typeface="Calibri"/>
                <a:sym typeface="Calibri"/>
              </a:endParaRPr>
            </a:p>
          </p:txBody>
        </p:sp>
      </p:grpSp>
      <p:grpSp>
        <p:nvGrpSpPr>
          <p:cNvPr id="122" name="Google Shape;122;p1"/>
          <p:cNvGrpSpPr/>
          <p:nvPr/>
        </p:nvGrpSpPr>
        <p:grpSpPr>
          <a:xfrm>
            <a:off x="881792" y="5256634"/>
            <a:ext cx="4834134" cy="1114356"/>
            <a:chOff x="0" y="-9525"/>
            <a:chExt cx="731011" cy="168511"/>
          </a:xfrm>
        </p:grpSpPr>
        <p:sp>
          <p:nvSpPr>
            <p:cNvPr id="123" name="Google Shape;123;p1"/>
            <p:cNvSpPr/>
            <p:nvPr/>
          </p:nvSpPr>
          <p:spPr>
            <a:xfrm>
              <a:off x="0" y="0"/>
              <a:ext cx="731011" cy="158986"/>
            </a:xfrm>
            <a:custGeom>
              <a:avLst/>
              <a:gdLst/>
              <a:ahLst/>
              <a:cxnLst/>
              <a:rect l="l" t="t" r="r" b="b"/>
              <a:pathLst>
                <a:path w="731011" h="158986" extrusionOk="0">
                  <a:moveTo>
                    <a:pt x="64193" y="0"/>
                  </a:moveTo>
                  <a:lnTo>
                    <a:pt x="666819" y="0"/>
                  </a:lnTo>
                  <a:cubicBezTo>
                    <a:pt x="702271" y="0"/>
                    <a:pt x="731011" y="28740"/>
                    <a:pt x="731011" y="64193"/>
                  </a:cubicBezTo>
                  <a:lnTo>
                    <a:pt x="731011" y="94794"/>
                  </a:lnTo>
                  <a:cubicBezTo>
                    <a:pt x="731011" y="111819"/>
                    <a:pt x="724248" y="128146"/>
                    <a:pt x="712210" y="140185"/>
                  </a:cubicBezTo>
                  <a:cubicBezTo>
                    <a:pt x="700171" y="152223"/>
                    <a:pt x="683843" y="158986"/>
                    <a:pt x="666819" y="158986"/>
                  </a:cubicBezTo>
                  <a:lnTo>
                    <a:pt x="64193" y="158986"/>
                  </a:lnTo>
                  <a:cubicBezTo>
                    <a:pt x="28740" y="158986"/>
                    <a:pt x="0" y="130246"/>
                    <a:pt x="0" y="94794"/>
                  </a:cubicBezTo>
                  <a:lnTo>
                    <a:pt x="0" y="64193"/>
                  </a:lnTo>
                  <a:cubicBezTo>
                    <a:pt x="0" y="47168"/>
                    <a:pt x="6763" y="30840"/>
                    <a:pt x="18802" y="18802"/>
                  </a:cubicBezTo>
                  <a:cubicBezTo>
                    <a:pt x="30840" y="6763"/>
                    <a:pt x="47168" y="0"/>
                    <a:pt x="64193" y="0"/>
                  </a:cubicBezTo>
                  <a:close/>
                </a:path>
              </a:pathLst>
            </a:custGeom>
            <a:solidFill>
              <a:srgbClr val="706E6F"/>
            </a:solidFill>
            <a:ln>
              <a:noFill/>
            </a:ln>
          </p:spPr>
          <p:txBody>
            <a:bodyPr spcFirstLastPara="1" wrap="square" lIns="52351" tIns="52351" rIns="52351" bIns="52351" anchor="ctr" anchorCtr="0">
              <a:noAutofit/>
            </a:bodyPr>
            <a:lstStyle/>
            <a:p>
              <a:endParaRPr sz="460"/>
            </a:p>
          </p:txBody>
        </p:sp>
        <p:sp>
          <p:nvSpPr>
            <p:cNvPr id="124" name="Google Shape;124;p1"/>
            <p:cNvSpPr txBox="1"/>
            <p:nvPr/>
          </p:nvSpPr>
          <p:spPr>
            <a:xfrm>
              <a:off x="0" y="-9525"/>
              <a:ext cx="731011" cy="168511"/>
            </a:xfrm>
            <a:prstGeom prst="rect">
              <a:avLst/>
            </a:prstGeom>
            <a:noFill/>
            <a:ln>
              <a:noFill/>
            </a:ln>
          </p:spPr>
          <p:txBody>
            <a:bodyPr spcFirstLastPara="1" wrap="square" lIns="29088" tIns="29088" rIns="29088" bIns="29088" anchor="ctr" anchorCtr="0">
              <a:noAutofit/>
            </a:bodyPr>
            <a:lstStyle/>
            <a:p>
              <a:pPr algn="ctr">
                <a:lnSpc>
                  <a:spcPct val="406611"/>
                </a:lnSpc>
              </a:pPr>
              <a:endParaRPr sz="1031">
                <a:solidFill>
                  <a:schemeClr val="dk1"/>
                </a:solidFill>
                <a:latin typeface="Calibri"/>
                <a:ea typeface="Calibri"/>
                <a:cs typeface="Calibri"/>
                <a:sym typeface="Calibri"/>
              </a:endParaRPr>
            </a:p>
          </p:txBody>
        </p:sp>
      </p:grpSp>
      <p:sp>
        <p:nvSpPr>
          <p:cNvPr id="125" name="Google Shape;125;p1"/>
          <p:cNvSpPr txBox="1"/>
          <p:nvPr/>
        </p:nvSpPr>
        <p:spPr>
          <a:xfrm>
            <a:off x="1454429" y="5541405"/>
            <a:ext cx="3546614" cy="644857"/>
          </a:xfrm>
          <a:prstGeom prst="rect">
            <a:avLst/>
          </a:prstGeom>
          <a:noFill/>
          <a:ln>
            <a:noFill/>
          </a:ln>
        </p:spPr>
        <p:txBody>
          <a:bodyPr spcFirstLastPara="1" wrap="square" lIns="0" tIns="0" rIns="0" bIns="0" anchor="t" anchorCtr="0">
            <a:spAutoFit/>
          </a:bodyPr>
          <a:lstStyle/>
          <a:p>
            <a:pPr algn="ctr">
              <a:lnSpc>
                <a:spcPct val="120003"/>
              </a:lnSpc>
            </a:pPr>
            <a:r>
              <a:rPr lang="en-US" sz="3492" b="1">
                <a:solidFill>
                  <a:srgbClr val="FFFFFF"/>
                </a:solidFill>
                <a:latin typeface="Outfit"/>
                <a:ea typeface="Outfit"/>
                <a:cs typeface="Outfit"/>
                <a:sym typeface="Outfit"/>
              </a:rPr>
              <a:t>MOTYWACJA</a:t>
            </a:r>
            <a:endParaRPr sz="460"/>
          </a:p>
        </p:txBody>
      </p:sp>
      <p:grpSp>
        <p:nvGrpSpPr>
          <p:cNvPr id="126" name="Google Shape;126;p1"/>
          <p:cNvGrpSpPr/>
          <p:nvPr/>
        </p:nvGrpSpPr>
        <p:grpSpPr>
          <a:xfrm>
            <a:off x="747753" y="8414038"/>
            <a:ext cx="11819177" cy="6726847"/>
            <a:chOff x="0" y="-123825"/>
            <a:chExt cx="1787280" cy="1017225"/>
          </a:xfrm>
        </p:grpSpPr>
        <p:sp>
          <p:nvSpPr>
            <p:cNvPr id="127" name="Google Shape;127;p1"/>
            <p:cNvSpPr/>
            <p:nvPr/>
          </p:nvSpPr>
          <p:spPr>
            <a:xfrm>
              <a:off x="0" y="0"/>
              <a:ext cx="1787280" cy="893400"/>
            </a:xfrm>
            <a:custGeom>
              <a:avLst/>
              <a:gdLst/>
              <a:ahLst/>
              <a:cxnLst/>
              <a:rect l="l" t="t" r="r" b="b"/>
              <a:pathLst>
                <a:path w="1787280" h="893400" extrusionOk="0">
                  <a:moveTo>
                    <a:pt x="26255" y="0"/>
                  </a:moveTo>
                  <a:lnTo>
                    <a:pt x="1761025" y="0"/>
                  </a:lnTo>
                  <a:cubicBezTo>
                    <a:pt x="1767988" y="0"/>
                    <a:pt x="1774666" y="2766"/>
                    <a:pt x="1779590" y="7690"/>
                  </a:cubicBezTo>
                  <a:cubicBezTo>
                    <a:pt x="1784514" y="12614"/>
                    <a:pt x="1787280" y="19292"/>
                    <a:pt x="1787280" y="26255"/>
                  </a:cubicBezTo>
                  <a:lnTo>
                    <a:pt x="1787280" y="867144"/>
                  </a:lnTo>
                  <a:cubicBezTo>
                    <a:pt x="1787280" y="874108"/>
                    <a:pt x="1784514" y="880786"/>
                    <a:pt x="1779590" y="885710"/>
                  </a:cubicBezTo>
                  <a:cubicBezTo>
                    <a:pt x="1774666" y="890634"/>
                    <a:pt x="1767988" y="893400"/>
                    <a:pt x="1761025" y="893400"/>
                  </a:cubicBezTo>
                  <a:lnTo>
                    <a:pt x="26255" y="893400"/>
                  </a:lnTo>
                  <a:cubicBezTo>
                    <a:pt x="19292" y="893400"/>
                    <a:pt x="12614" y="890634"/>
                    <a:pt x="7690" y="885710"/>
                  </a:cubicBezTo>
                  <a:cubicBezTo>
                    <a:pt x="2766" y="880786"/>
                    <a:pt x="0" y="874108"/>
                    <a:pt x="0" y="867144"/>
                  </a:cubicBezTo>
                  <a:lnTo>
                    <a:pt x="0" y="26255"/>
                  </a:lnTo>
                  <a:cubicBezTo>
                    <a:pt x="0" y="19292"/>
                    <a:pt x="2766" y="12614"/>
                    <a:pt x="7690" y="7690"/>
                  </a:cubicBezTo>
                  <a:cubicBezTo>
                    <a:pt x="12614" y="2766"/>
                    <a:pt x="19292" y="0"/>
                    <a:pt x="26255" y="0"/>
                  </a:cubicBezTo>
                  <a:close/>
                </a:path>
              </a:pathLst>
            </a:custGeom>
            <a:solidFill>
              <a:srgbClr val="FFFFFF"/>
            </a:solidFill>
            <a:ln>
              <a:noFill/>
            </a:ln>
          </p:spPr>
          <p:txBody>
            <a:bodyPr spcFirstLastPara="1" wrap="square" lIns="52351" tIns="52351" rIns="52351" bIns="52351" anchor="ctr" anchorCtr="0">
              <a:noAutofit/>
            </a:bodyPr>
            <a:lstStyle/>
            <a:p>
              <a:endParaRPr sz="460"/>
            </a:p>
          </p:txBody>
        </p:sp>
        <p:sp>
          <p:nvSpPr>
            <p:cNvPr id="128" name="Google Shape;128;p1"/>
            <p:cNvSpPr txBox="1"/>
            <p:nvPr/>
          </p:nvSpPr>
          <p:spPr>
            <a:xfrm>
              <a:off x="0" y="-123825"/>
              <a:ext cx="1787280" cy="1017225"/>
            </a:xfrm>
            <a:prstGeom prst="rect">
              <a:avLst/>
            </a:prstGeom>
            <a:noFill/>
            <a:ln>
              <a:noFill/>
            </a:ln>
          </p:spPr>
          <p:txBody>
            <a:bodyPr spcFirstLastPara="1" wrap="square" lIns="29088" tIns="29088" rIns="29088" bIns="29088" anchor="ctr" anchorCtr="0">
              <a:noAutofit/>
            </a:bodyPr>
            <a:lstStyle/>
            <a:p>
              <a:pPr algn="ctr">
                <a:lnSpc>
                  <a:spcPct val="406611"/>
                </a:lnSpc>
              </a:pPr>
              <a:endParaRPr sz="1031">
                <a:solidFill>
                  <a:schemeClr val="dk1"/>
                </a:solidFill>
                <a:latin typeface="Calibri"/>
                <a:ea typeface="Calibri"/>
                <a:cs typeface="Calibri"/>
                <a:sym typeface="Calibri"/>
              </a:endParaRPr>
            </a:p>
          </p:txBody>
        </p:sp>
      </p:grpSp>
      <p:grpSp>
        <p:nvGrpSpPr>
          <p:cNvPr id="129" name="Google Shape;129;p1"/>
          <p:cNvGrpSpPr/>
          <p:nvPr/>
        </p:nvGrpSpPr>
        <p:grpSpPr>
          <a:xfrm>
            <a:off x="881793" y="7978716"/>
            <a:ext cx="4691902" cy="1870217"/>
            <a:chOff x="0" y="-123825"/>
            <a:chExt cx="709503" cy="282811"/>
          </a:xfrm>
        </p:grpSpPr>
        <p:sp>
          <p:nvSpPr>
            <p:cNvPr id="130" name="Google Shape;130;p1"/>
            <p:cNvSpPr/>
            <p:nvPr/>
          </p:nvSpPr>
          <p:spPr>
            <a:xfrm>
              <a:off x="0" y="0"/>
              <a:ext cx="709503" cy="158986"/>
            </a:xfrm>
            <a:custGeom>
              <a:avLst/>
              <a:gdLst/>
              <a:ahLst/>
              <a:cxnLst/>
              <a:rect l="l" t="t" r="r" b="b"/>
              <a:pathLst>
                <a:path w="709503" h="158986" extrusionOk="0">
                  <a:moveTo>
                    <a:pt x="66139" y="0"/>
                  </a:moveTo>
                  <a:lnTo>
                    <a:pt x="643365" y="0"/>
                  </a:lnTo>
                  <a:cubicBezTo>
                    <a:pt x="679892" y="0"/>
                    <a:pt x="709503" y="29611"/>
                    <a:pt x="709503" y="66139"/>
                  </a:cubicBezTo>
                  <a:lnTo>
                    <a:pt x="709503" y="92848"/>
                  </a:lnTo>
                  <a:cubicBezTo>
                    <a:pt x="709503" y="129375"/>
                    <a:pt x="679892" y="158986"/>
                    <a:pt x="643365" y="158986"/>
                  </a:cubicBezTo>
                  <a:lnTo>
                    <a:pt x="66139" y="158986"/>
                  </a:lnTo>
                  <a:cubicBezTo>
                    <a:pt x="29611" y="158986"/>
                    <a:pt x="0" y="129375"/>
                    <a:pt x="0" y="92848"/>
                  </a:cubicBezTo>
                  <a:lnTo>
                    <a:pt x="0" y="66139"/>
                  </a:lnTo>
                  <a:cubicBezTo>
                    <a:pt x="0" y="29611"/>
                    <a:pt x="29611" y="0"/>
                    <a:pt x="66139" y="0"/>
                  </a:cubicBezTo>
                  <a:close/>
                </a:path>
              </a:pathLst>
            </a:custGeom>
            <a:solidFill>
              <a:srgbClr val="706E6F"/>
            </a:solidFill>
            <a:ln>
              <a:noFill/>
            </a:ln>
          </p:spPr>
          <p:txBody>
            <a:bodyPr spcFirstLastPara="1" wrap="square" lIns="52351" tIns="52351" rIns="52351" bIns="52351" anchor="ctr" anchorCtr="0">
              <a:noAutofit/>
            </a:bodyPr>
            <a:lstStyle/>
            <a:p>
              <a:endParaRPr sz="460"/>
            </a:p>
          </p:txBody>
        </p:sp>
        <p:sp>
          <p:nvSpPr>
            <p:cNvPr id="131" name="Google Shape;131;p1"/>
            <p:cNvSpPr txBox="1"/>
            <p:nvPr/>
          </p:nvSpPr>
          <p:spPr>
            <a:xfrm>
              <a:off x="0" y="-123825"/>
              <a:ext cx="709503" cy="282811"/>
            </a:xfrm>
            <a:prstGeom prst="rect">
              <a:avLst/>
            </a:prstGeom>
            <a:noFill/>
            <a:ln>
              <a:noFill/>
            </a:ln>
          </p:spPr>
          <p:txBody>
            <a:bodyPr spcFirstLastPara="1" wrap="square" lIns="29088" tIns="29088" rIns="29088" bIns="29088" anchor="ctr" anchorCtr="0">
              <a:noAutofit/>
            </a:bodyPr>
            <a:lstStyle/>
            <a:p>
              <a:pPr algn="ctr">
                <a:lnSpc>
                  <a:spcPct val="406611"/>
                </a:lnSpc>
              </a:pPr>
              <a:endParaRPr sz="1031">
                <a:solidFill>
                  <a:schemeClr val="dk1"/>
                </a:solidFill>
                <a:latin typeface="Calibri"/>
                <a:ea typeface="Calibri"/>
                <a:cs typeface="Calibri"/>
                <a:sym typeface="Calibri"/>
              </a:endParaRPr>
            </a:p>
          </p:txBody>
        </p:sp>
      </p:grpSp>
      <p:sp>
        <p:nvSpPr>
          <p:cNvPr id="132" name="Google Shape;132;p1"/>
          <p:cNvSpPr txBox="1"/>
          <p:nvPr/>
        </p:nvSpPr>
        <p:spPr>
          <a:xfrm>
            <a:off x="1320779" y="9053272"/>
            <a:ext cx="3813930" cy="644857"/>
          </a:xfrm>
          <a:prstGeom prst="rect">
            <a:avLst/>
          </a:prstGeom>
          <a:noFill/>
          <a:ln>
            <a:noFill/>
          </a:ln>
        </p:spPr>
        <p:txBody>
          <a:bodyPr spcFirstLastPara="1" wrap="square" lIns="0" tIns="0" rIns="0" bIns="0" anchor="t" anchorCtr="0">
            <a:spAutoFit/>
          </a:bodyPr>
          <a:lstStyle/>
          <a:p>
            <a:pPr algn="ctr">
              <a:lnSpc>
                <a:spcPct val="120003"/>
              </a:lnSpc>
            </a:pPr>
            <a:r>
              <a:rPr lang="en-US" sz="3492" b="1" dirty="0">
                <a:solidFill>
                  <a:srgbClr val="FFFFFF"/>
                </a:solidFill>
                <a:latin typeface="Outfit"/>
                <a:ea typeface="Outfit"/>
                <a:cs typeface="Outfit"/>
                <a:sym typeface="Outfit"/>
              </a:rPr>
              <a:t>GRAFIKA</a:t>
            </a:r>
            <a:endParaRPr sz="460" dirty="0"/>
          </a:p>
        </p:txBody>
      </p:sp>
      <p:sp>
        <p:nvSpPr>
          <p:cNvPr id="133" name="Google Shape;133;p1"/>
          <p:cNvSpPr txBox="1"/>
          <p:nvPr/>
        </p:nvSpPr>
        <p:spPr>
          <a:xfrm>
            <a:off x="13799100" y="5433073"/>
            <a:ext cx="3726900" cy="644857"/>
          </a:xfrm>
          <a:prstGeom prst="rect">
            <a:avLst/>
          </a:prstGeom>
          <a:noFill/>
          <a:ln>
            <a:noFill/>
          </a:ln>
        </p:spPr>
        <p:txBody>
          <a:bodyPr spcFirstLastPara="1" wrap="square" lIns="0" tIns="0" rIns="0" bIns="0" anchor="t" anchorCtr="0">
            <a:spAutoFit/>
          </a:bodyPr>
          <a:lstStyle/>
          <a:p>
            <a:pPr algn="ctr">
              <a:lnSpc>
                <a:spcPct val="120003"/>
              </a:lnSpc>
            </a:pPr>
            <a:r>
              <a:rPr lang="en-US" sz="3492" b="1" dirty="0">
                <a:solidFill>
                  <a:srgbClr val="FFFFFF"/>
                </a:solidFill>
                <a:latin typeface="Outfit"/>
                <a:ea typeface="Outfit"/>
                <a:cs typeface="Outfit"/>
                <a:sym typeface="Outfit"/>
              </a:rPr>
              <a:t>OPIS </a:t>
            </a:r>
            <a:r>
              <a:rPr lang="pl-PL" sz="3492" b="1" dirty="0" smtClean="0">
                <a:solidFill>
                  <a:srgbClr val="FFFFFF"/>
                </a:solidFill>
                <a:latin typeface="Outfit"/>
                <a:ea typeface="Outfit"/>
                <a:cs typeface="Outfit"/>
                <a:sym typeface="Outfit"/>
              </a:rPr>
              <a:t>PROJEKTU</a:t>
            </a:r>
            <a:endParaRPr sz="460" dirty="0"/>
          </a:p>
        </p:txBody>
      </p:sp>
      <p:grpSp>
        <p:nvGrpSpPr>
          <p:cNvPr id="134" name="Google Shape;134;p1"/>
          <p:cNvGrpSpPr/>
          <p:nvPr/>
        </p:nvGrpSpPr>
        <p:grpSpPr>
          <a:xfrm>
            <a:off x="13154402" y="9526001"/>
            <a:ext cx="4756264" cy="1870217"/>
            <a:chOff x="0" y="-123825"/>
            <a:chExt cx="719236" cy="282811"/>
          </a:xfrm>
        </p:grpSpPr>
        <p:sp>
          <p:nvSpPr>
            <p:cNvPr id="135" name="Google Shape;135;p1"/>
            <p:cNvSpPr/>
            <p:nvPr/>
          </p:nvSpPr>
          <p:spPr>
            <a:xfrm>
              <a:off x="0" y="0"/>
              <a:ext cx="719236" cy="158986"/>
            </a:xfrm>
            <a:custGeom>
              <a:avLst/>
              <a:gdLst/>
              <a:ahLst/>
              <a:cxnLst/>
              <a:rect l="l" t="t" r="r" b="b"/>
              <a:pathLst>
                <a:path w="719236" h="158986" extrusionOk="0">
                  <a:moveTo>
                    <a:pt x="65244" y="0"/>
                  </a:moveTo>
                  <a:lnTo>
                    <a:pt x="653992" y="0"/>
                  </a:lnTo>
                  <a:cubicBezTo>
                    <a:pt x="671296" y="0"/>
                    <a:pt x="687891" y="6874"/>
                    <a:pt x="700126" y="19109"/>
                  </a:cubicBezTo>
                  <a:cubicBezTo>
                    <a:pt x="712362" y="31345"/>
                    <a:pt x="719236" y="47940"/>
                    <a:pt x="719236" y="65244"/>
                  </a:cubicBezTo>
                  <a:lnTo>
                    <a:pt x="719236" y="93743"/>
                  </a:lnTo>
                  <a:cubicBezTo>
                    <a:pt x="719236" y="129776"/>
                    <a:pt x="690025" y="158986"/>
                    <a:pt x="653992" y="158986"/>
                  </a:cubicBezTo>
                  <a:lnTo>
                    <a:pt x="65244" y="158986"/>
                  </a:lnTo>
                  <a:cubicBezTo>
                    <a:pt x="29211" y="158986"/>
                    <a:pt x="0" y="129776"/>
                    <a:pt x="0" y="93743"/>
                  </a:cubicBezTo>
                  <a:lnTo>
                    <a:pt x="0" y="65244"/>
                  </a:lnTo>
                  <a:cubicBezTo>
                    <a:pt x="0" y="29211"/>
                    <a:pt x="29211" y="0"/>
                    <a:pt x="65244" y="0"/>
                  </a:cubicBezTo>
                  <a:close/>
                </a:path>
              </a:pathLst>
            </a:custGeom>
            <a:solidFill>
              <a:srgbClr val="706E6F"/>
            </a:solidFill>
            <a:ln>
              <a:noFill/>
            </a:ln>
          </p:spPr>
          <p:txBody>
            <a:bodyPr spcFirstLastPara="1" wrap="square" lIns="52351" tIns="52351" rIns="52351" bIns="52351" anchor="ctr" anchorCtr="0">
              <a:noAutofit/>
            </a:bodyPr>
            <a:lstStyle/>
            <a:p>
              <a:endParaRPr sz="460"/>
            </a:p>
          </p:txBody>
        </p:sp>
        <p:sp>
          <p:nvSpPr>
            <p:cNvPr id="136" name="Google Shape;136;p1"/>
            <p:cNvSpPr txBox="1"/>
            <p:nvPr/>
          </p:nvSpPr>
          <p:spPr>
            <a:xfrm>
              <a:off x="0" y="-123825"/>
              <a:ext cx="719236" cy="282811"/>
            </a:xfrm>
            <a:prstGeom prst="rect">
              <a:avLst/>
            </a:prstGeom>
            <a:noFill/>
            <a:ln>
              <a:noFill/>
            </a:ln>
          </p:spPr>
          <p:txBody>
            <a:bodyPr spcFirstLastPara="1" wrap="square" lIns="29088" tIns="29088" rIns="29088" bIns="29088" anchor="ctr" anchorCtr="0">
              <a:noAutofit/>
            </a:bodyPr>
            <a:lstStyle/>
            <a:p>
              <a:pPr algn="ctr">
                <a:lnSpc>
                  <a:spcPct val="406611"/>
                </a:lnSpc>
              </a:pPr>
              <a:endParaRPr sz="1031">
                <a:solidFill>
                  <a:schemeClr val="dk1"/>
                </a:solidFill>
                <a:latin typeface="Calibri"/>
                <a:ea typeface="Calibri"/>
                <a:cs typeface="Calibri"/>
                <a:sym typeface="Calibri"/>
              </a:endParaRPr>
            </a:p>
          </p:txBody>
        </p:sp>
      </p:grpSp>
      <p:sp>
        <p:nvSpPr>
          <p:cNvPr id="137" name="Google Shape;137;p1"/>
          <p:cNvSpPr txBox="1"/>
          <p:nvPr/>
        </p:nvSpPr>
        <p:spPr>
          <a:xfrm>
            <a:off x="13997220" y="10600557"/>
            <a:ext cx="2954740" cy="644857"/>
          </a:xfrm>
          <a:prstGeom prst="rect">
            <a:avLst/>
          </a:prstGeom>
          <a:noFill/>
          <a:ln>
            <a:noFill/>
          </a:ln>
        </p:spPr>
        <p:txBody>
          <a:bodyPr spcFirstLastPara="1" wrap="square" lIns="0" tIns="0" rIns="0" bIns="0" anchor="t" anchorCtr="0">
            <a:spAutoFit/>
          </a:bodyPr>
          <a:lstStyle/>
          <a:p>
            <a:pPr algn="ctr">
              <a:lnSpc>
                <a:spcPct val="120003"/>
              </a:lnSpc>
            </a:pPr>
            <a:r>
              <a:rPr lang="en-US" sz="3492" b="1" dirty="0">
                <a:solidFill>
                  <a:srgbClr val="FFFFFF"/>
                </a:solidFill>
                <a:latin typeface="Outfit"/>
                <a:ea typeface="Outfit"/>
                <a:cs typeface="Outfit"/>
                <a:sym typeface="Outfit"/>
              </a:rPr>
              <a:t>WNIOSKI</a:t>
            </a:r>
            <a:endParaRPr sz="460" dirty="0"/>
          </a:p>
        </p:txBody>
      </p:sp>
      <p:sp>
        <p:nvSpPr>
          <p:cNvPr id="138" name="Google Shape;138;p1"/>
          <p:cNvSpPr txBox="1"/>
          <p:nvPr/>
        </p:nvSpPr>
        <p:spPr>
          <a:xfrm>
            <a:off x="1059567" y="6581509"/>
            <a:ext cx="11249669" cy="1586332"/>
          </a:xfrm>
          <a:prstGeom prst="rect">
            <a:avLst/>
          </a:prstGeom>
          <a:noFill/>
          <a:ln>
            <a:noFill/>
          </a:ln>
        </p:spPr>
        <p:txBody>
          <a:bodyPr spcFirstLastPara="1" wrap="square" lIns="0" tIns="0" rIns="0" bIns="0" anchor="t" anchorCtr="0">
            <a:spAutoFit/>
          </a:bodyPr>
          <a:lstStyle/>
          <a:p>
            <a:pPr algn="just">
              <a:lnSpc>
                <a:spcPct val="120000"/>
              </a:lnSpc>
            </a:pPr>
            <a:r>
              <a:rPr lang="en-US" sz="1718"/>
              <a:t>To jest miejsce na opisanie co zmotywowało Cię do wybrania tego tematu. Maksymalnie 500 znaków ze spacjami. Napisz tutaj czemu zdecydowałaś się na właśnie ten temat. Pamiętaj! Nie ma tutaj złej odpowiedzi! 500 znaków, pamiętaj. To jest właśnie 500 znaków. To jest właśnie 500 znaków. To jest właśnie 500 znaków. To jest właśnie 500 znaków. To jest właśnie 500 znaków. To jest właśnie 500 znaków. To jest właśnie 500 znaków. To jest właśnie 500 znaków. To jest właśnie 500 znaków. To jest właśnie 500.</a:t>
            </a:r>
            <a:endParaRPr sz="460"/>
          </a:p>
        </p:txBody>
      </p:sp>
      <p:sp>
        <p:nvSpPr>
          <p:cNvPr id="139" name="Google Shape;139;p1"/>
          <p:cNvSpPr txBox="1"/>
          <p:nvPr/>
        </p:nvSpPr>
        <p:spPr>
          <a:xfrm>
            <a:off x="13567082" y="6370991"/>
            <a:ext cx="10095465" cy="3383619"/>
          </a:xfrm>
          <a:prstGeom prst="rect">
            <a:avLst/>
          </a:prstGeom>
          <a:noFill/>
          <a:ln>
            <a:noFill/>
          </a:ln>
        </p:spPr>
        <p:txBody>
          <a:bodyPr spcFirstLastPara="1" wrap="square" lIns="0" tIns="0" rIns="0" bIns="0" anchor="t" anchorCtr="0">
            <a:spAutoFit/>
          </a:bodyPr>
          <a:lstStyle/>
          <a:p>
            <a:pPr algn="just">
              <a:lnSpc>
                <a:spcPct val="128400"/>
              </a:lnSpc>
            </a:pPr>
            <a:r>
              <a:rPr lang="en-US" sz="1718" dirty="0"/>
              <a:t>To jest </a:t>
            </a:r>
            <a:r>
              <a:rPr lang="en-US" sz="1718" dirty="0" err="1"/>
              <a:t>miejsce</a:t>
            </a:r>
            <a:r>
              <a:rPr lang="en-US" sz="1718" dirty="0"/>
              <a:t> </a:t>
            </a:r>
            <a:r>
              <a:rPr lang="en-US" sz="1718" dirty="0" err="1"/>
              <a:t>na</a:t>
            </a:r>
            <a:r>
              <a:rPr lang="en-US" sz="1718" dirty="0"/>
              <a:t> </a:t>
            </a:r>
            <a:r>
              <a:rPr lang="en-US" sz="1718" dirty="0" err="1"/>
              <a:t>opisanie</a:t>
            </a:r>
            <a:r>
              <a:rPr lang="en-US" sz="1718" dirty="0"/>
              <a:t>, jak </a:t>
            </a:r>
            <a:r>
              <a:rPr lang="en-US" sz="1718" dirty="0" err="1"/>
              <a:t>przebiegały</a:t>
            </a:r>
            <a:r>
              <a:rPr lang="en-US" sz="1718" dirty="0"/>
              <a:t> </a:t>
            </a:r>
            <a:r>
              <a:rPr lang="en-US" sz="1718" dirty="0" err="1"/>
              <a:t>Twoje</a:t>
            </a:r>
            <a:r>
              <a:rPr lang="en-US" sz="1718" dirty="0"/>
              <a:t> </a:t>
            </a:r>
            <a:r>
              <a:rPr lang="en-US" sz="1718" dirty="0" err="1"/>
              <a:t>badania</a:t>
            </a:r>
            <a:r>
              <a:rPr lang="en-US" sz="1718" dirty="0"/>
              <a:t> </a:t>
            </a:r>
            <a:r>
              <a:rPr lang="en-US" sz="1718" dirty="0" err="1"/>
              <a:t>oraz</a:t>
            </a:r>
            <a:r>
              <a:rPr lang="en-US" sz="1718" dirty="0"/>
              <a:t> </a:t>
            </a:r>
            <a:r>
              <a:rPr lang="en-US" sz="1718" dirty="0" err="1"/>
              <a:t>jaką</a:t>
            </a:r>
            <a:r>
              <a:rPr lang="en-US" sz="1718" dirty="0"/>
              <a:t> </a:t>
            </a:r>
            <a:r>
              <a:rPr lang="en-US" sz="1718" dirty="0" err="1"/>
              <a:t>zastosowałaś</a:t>
            </a:r>
            <a:r>
              <a:rPr lang="en-US" sz="1718" dirty="0"/>
              <a:t>/</a:t>
            </a:r>
            <a:r>
              <a:rPr lang="en-US" sz="1718" dirty="0" err="1"/>
              <a:t>eś</a:t>
            </a:r>
            <a:r>
              <a:rPr lang="en-US" sz="1718" dirty="0"/>
              <a:t> </a:t>
            </a:r>
            <a:r>
              <a:rPr lang="en-US" sz="1718" dirty="0" err="1"/>
              <a:t>metodologię</a:t>
            </a:r>
            <a:r>
              <a:rPr lang="en-US" sz="1718" dirty="0"/>
              <a:t>. </a:t>
            </a:r>
            <a:r>
              <a:rPr lang="en-US" sz="1718" dirty="0" err="1"/>
              <a:t>Wypunktuj</a:t>
            </a:r>
            <a:r>
              <a:rPr lang="en-US" sz="1718" dirty="0"/>
              <a:t> </a:t>
            </a:r>
            <a:r>
              <a:rPr lang="en-US" sz="1718" dirty="0" err="1"/>
              <a:t>tutaj</a:t>
            </a:r>
            <a:r>
              <a:rPr lang="en-US" sz="1718" dirty="0"/>
              <a:t> </a:t>
            </a:r>
            <a:r>
              <a:rPr lang="en-US" sz="1718" dirty="0" err="1"/>
              <a:t>kolejne</a:t>
            </a:r>
            <a:r>
              <a:rPr lang="en-US" sz="1718" dirty="0"/>
              <a:t> </a:t>
            </a:r>
            <a:r>
              <a:rPr lang="en-US" sz="1718" dirty="0" err="1"/>
              <a:t>etapy</a:t>
            </a:r>
            <a:r>
              <a:rPr lang="en-US" sz="1718" dirty="0"/>
              <a:t> </a:t>
            </a:r>
            <a:r>
              <a:rPr lang="en-US" sz="1718" dirty="0" err="1"/>
              <a:t>Twojego</a:t>
            </a:r>
            <a:r>
              <a:rPr lang="en-US" sz="1718" dirty="0"/>
              <a:t> </a:t>
            </a:r>
            <a:r>
              <a:rPr lang="en-US" sz="1718" dirty="0" err="1"/>
              <a:t>badania</a:t>
            </a:r>
            <a:r>
              <a:rPr lang="en-US" sz="1718" dirty="0"/>
              <a:t>. </a:t>
            </a:r>
            <a:r>
              <a:rPr lang="en-US" sz="1718" dirty="0" err="1"/>
              <a:t>Maksymalnie</a:t>
            </a:r>
            <a:r>
              <a:rPr lang="en-US" sz="1718" dirty="0"/>
              <a:t> 1000 </a:t>
            </a:r>
            <a:r>
              <a:rPr lang="en-US" sz="1718" dirty="0" err="1"/>
              <a:t>znaków</a:t>
            </a:r>
            <a:r>
              <a:rPr lang="en-US" sz="1718" dirty="0"/>
              <a:t> ze </a:t>
            </a:r>
            <a:r>
              <a:rPr lang="en-US" sz="1718" dirty="0" err="1"/>
              <a:t>spacjami</a:t>
            </a:r>
            <a:r>
              <a:rPr lang="en-US" sz="1718" dirty="0"/>
              <a:t>. </a:t>
            </a:r>
            <a:r>
              <a:rPr lang="en-US" sz="1718" dirty="0" err="1"/>
              <a:t>Pamiętaj</a:t>
            </a:r>
            <a:r>
              <a:rPr lang="en-US" sz="1718" dirty="0"/>
              <a:t> </a:t>
            </a:r>
            <a:r>
              <a:rPr lang="en-US" sz="1718" dirty="0" err="1"/>
              <a:t>jednak</a:t>
            </a:r>
            <a:r>
              <a:rPr lang="en-US" sz="1718" dirty="0"/>
              <a:t>, </a:t>
            </a:r>
            <a:r>
              <a:rPr lang="en-US" sz="1718" dirty="0" err="1"/>
              <a:t>że</a:t>
            </a:r>
            <a:r>
              <a:rPr lang="en-US" sz="1718" dirty="0"/>
              <a:t> </a:t>
            </a:r>
            <a:r>
              <a:rPr lang="en-US" sz="1718" dirty="0" err="1"/>
              <a:t>możesz</a:t>
            </a:r>
            <a:r>
              <a:rPr lang="en-US" sz="1718" dirty="0"/>
              <a:t> </a:t>
            </a:r>
            <a:r>
              <a:rPr lang="en-US" sz="1718" dirty="0" err="1"/>
              <a:t>użyć</a:t>
            </a:r>
            <a:r>
              <a:rPr lang="en-US" sz="1718" dirty="0"/>
              <a:t> </a:t>
            </a:r>
            <a:r>
              <a:rPr lang="en-US" sz="1718" dirty="0" err="1"/>
              <a:t>mniej</a:t>
            </a:r>
            <a:r>
              <a:rPr lang="en-US" sz="1718" dirty="0"/>
              <a:t> </a:t>
            </a:r>
            <a:r>
              <a:rPr lang="en-US" sz="1718" dirty="0" err="1"/>
              <a:t>znaków</a:t>
            </a:r>
            <a:r>
              <a:rPr lang="en-US" sz="1718" dirty="0"/>
              <a:t>!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a:t>
            </a:r>
            <a:r>
              <a:rPr lang="en-US" sz="1718" dirty="0" err="1"/>
              <a:t>właśnie</a:t>
            </a:r>
            <a:r>
              <a:rPr lang="en-US" sz="1718" dirty="0"/>
              <a:t> tyle. 1000 </a:t>
            </a:r>
            <a:r>
              <a:rPr lang="en-US" sz="1718" dirty="0" err="1"/>
              <a:t>znaków</a:t>
            </a:r>
            <a:r>
              <a:rPr lang="en-US" sz="1718" dirty="0"/>
              <a:t> to jest tyle. 1000 </a:t>
            </a:r>
            <a:r>
              <a:rPr lang="en-US" sz="1718" dirty="0" err="1"/>
              <a:t>znaków</a:t>
            </a:r>
            <a:r>
              <a:rPr lang="en-US" sz="1718" dirty="0"/>
              <a:t> to jest </a:t>
            </a:r>
            <a:r>
              <a:rPr lang="en-US" sz="1718" dirty="0" err="1"/>
              <a:t>właśnie</a:t>
            </a:r>
            <a:r>
              <a:rPr lang="en-US" sz="1718" dirty="0"/>
              <a:t> tyle.</a:t>
            </a:r>
            <a:endParaRPr sz="460" dirty="0"/>
          </a:p>
        </p:txBody>
      </p:sp>
      <p:sp>
        <p:nvSpPr>
          <p:cNvPr id="140" name="Google Shape;140;p1"/>
          <p:cNvSpPr txBox="1"/>
          <p:nvPr/>
        </p:nvSpPr>
        <p:spPr>
          <a:xfrm>
            <a:off x="13567082" y="11663212"/>
            <a:ext cx="10095465" cy="3383619"/>
          </a:xfrm>
          <a:prstGeom prst="rect">
            <a:avLst/>
          </a:prstGeom>
          <a:noFill/>
          <a:ln>
            <a:noFill/>
          </a:ln>
        </p:spPr>
        <p:txBody>
          <a:bodyPr spcFirstLastPara="1" wrap="square" lIns="0" tIns="0" rIns="0" bIns="0" anchor="t" anchorCtr="0">
            <a:spAutoFit/>
          </a:bodyPr>
          <a:lstStyle/>
          <a:p>
            <a:pPr algn="just">
              <a:lnSpc>
                <a:spcPct val="128400"/>
              </a:lnSpc>
            </a:pPr>
            <a:r>
              <a:rPr lang="en-US" sz="1718"/>
              <a:t>To jest miejsce na interpretację oraz wnioski z Twoich badań. Opisz w punktach interpretację Twoich badań oraz  najważniejsze wnioski. Maksymalnie 1000 znaków ze spacjami. Pamiętaj jednak, że możesz użyć mniej znaków! 1000 znaków to jest właśnie tyle.  1000 znaków to jest właśnie tyle. 1000 znaków to jest właśnie tyle. 1000 znaków to jest właśnie tyle. 1000 znaków to jest właśnie tyle. 1000 znaków to jest właśnie tyle. 1000 znaków to jest właśnie tyle. 1000 znaków to jest właśnie tyle. 1000 znaków to jest właśnie tyle. 1000 znaków to jest właśnie tyle. 1000 znaków to jest właśnie tyle. 1000 znaków to jest właśnie tyle. 1000 znaków to jest właśnie tyle. 1000 znaków to jest właśnie tyle. 1000 znaków to jest właśnie tyle. 1000 znaków to jest właśnie tyle. 1000 znaków to jest właśnie tyle. 1000 znaków to jest właśnie tyle. 1000 znaków to jest tyle. 1000 znaków to jest tyle. 1000 znaków to jest właśnie tyle. 1000 znaków to jest tyle. 1000 znaków to jest tyle. 1000 znaków to jest właśnie tyle. </a:t>
            </a:r>
            <a:endParaRPr sz="460"/>
          </a:p>
        </p:txBody>
      </p:sp>
      <p:sp>
        <p:nvSpPr>
          <p:cNvPr id="141" name="Google Shape;141;p1"/>
          <p:cNvSpPr txBox="1"/>
          <p:nvPr/>
        </p:nvSpPr>
        <p:spPr>
          <a:xfrm>
            <a:off x="1381903" y="14636836"/>
            <a:ext cx="5275438" cy="211468"/>
          </a:xfrm>
          <a:prstGeom prst="rect">
            <a:avLst/>
          </a:prstGeom>
          <a:noFill/>
          <a:ln>
            <a:noFill/>
          </a:ln>
        </p:spPr>
        <p:txBody>
          <a:bodyPr spcFirstLastPara="1" wrap="square" lIns="0" tIns="0" rIns="0" bIns="0" anchor="t" anchorCtr="0">
            <a:spAutoFit/>
          </a:bodyPr>
          <a:lstStyle/>
          <a:p>
            <a:pPr>
              <a:lnSpc>
                <a:spcPct val="120000"/>
              </a:lnSpc>
            </a:pPr>
            <a:r>
              <a:rPr lang="en-US" sz="1145"/>
              <a:t>Źródło: xxxxxxxxxxxxxxxxxxxxxxxxxxxxxxxxxxxxxxxxx</a:t>
            </a:r>
            <a:endParaRPr sz="460"/>
          </a:p>
        </p:txBody>
      </p:sp>
      <p:sp>
        <p:nvSpPr>
          <p:cNvPr id="142" name="Graphic placeholder"/>
          <p:cNvSpPr txBox="1"/>
          <p:nvPr/>
        </p:nvSpPr>
        <p:spPr>
          <a:xfrm>
            <a:off x="5926519" y="11862672"/>
            <a:ext cx="2321064" cy="951799"/>
          </a:xfrm>
          <a:prstGeom prst="rect">
            <a:avLst/>
          </a:prstGeom>
          <a:noFill/>
          <a:ln>
            <a:noFill/>
          </a:ln>
        </p:spPr>
        <p:txBody>
          <a:bodyPr spcFirstLastPara="1" wrap="square" lIns="0" tIns="0" rIns="0" bIns="0" anchor="t" anchorCtr="0">
            <a:spAutoFit/>
          </a:bodyPr>
          <a:lstStyle/>
          <a:p>
            <a:pPr algn="ctr">
              <a:lnSpc>
                <a:spcPct val="120000"/>
              </a:lnSpc>
            </a:pPr>
            <a:r>
              <a:rPr lang="en-US" sz="1718"/>
              <a:t>Tutaj wstaw Twoją grafikę (zdjęcie, wykres, tabelę, itd.) </a:t>
            </a:r>
            <a:endParaRPr sz="460"/>
          </a:p>
        </p:txBody>
      </p:sp>
      <p:grpSp>
        <p:nvGrpSpPr>
          <p:cNvPr id="143" name="FZT footer"/>
          <p:cNvGrpSpPr/>
          <p:nvPr/>
        </p:nvGrpSpPr>
        <p:grpSpPr>
          <a:xfrm>
            <a:off x="1355724" y="16280169"/>
            <a:ext cx="23455180" cy="1380378"/>
            <a:chOff x="0" y="-9525"/>
            <a:chExt cx="54616108" cy="3214253"/>
          </a:xfrm>
        </p:grpSpPr>
        <p:sp>
          <p:nvSpPr>
            <p:cNvPr id="144" name="Google Shape;144;p1"/>
            <p:cNvSpPr/>
            <p:nvPr/>
          </p:nvSpPr>
          <p:spPr>
            <a:xfrm>
              <a:off x="23503545" y="1102360"/>
              <a:ext cx="8061176" cy="2102368"/>
            </a:xfrm>
            <a:custGeom>
              <a:avLst/>
              <a:gdLst/>
              <a:ahLst/>
              <a:cxnLst/>
              <a:rect l="l" t="t" r="r" b="b"/>
              <a:pathLst>
                <a:path w="8061176" h="2102368" extrusionOk="0">
                  <a:moveTo>
                    <a:pt x="0" y="0"/>
                  </a:moveTo>
                  <a:lnTo>
                    <a:pt x="8061177" y="0"/>
                  </a:lnTo>
                  <a:lnTo>
                    <a:pt x="8061177" y="2102368"/>
                  </a:lnTo>
                  <a:lnTo>
                    <a:pt x="0" y="2102368"/>
                  </a:lnTo>
                  <a:lnTo>
                    <a:pt x="0" y="0"/>
                  </a:lnTo>
                  <a:close/>
                </a:path>
              </a:pathLst>
            </a:custGeom>
            <a:blipFill rotWithShape="1">
              <a:blip r:embed="rId5">
                <a:alphaModFix/>
              </a:blip>
              <a:stretch>
                <a:fillRect l="-803" r="-804"/>
              </a:stretch>
            </a:blipFill>
            <a:ln>
              <a:noFill/>
            </a:ln>
          </p:spPr>
          <p:txBody>
            <a:bodyPr/>
            <a:lstStyle/>
            <a:p>
              <a:endParaRPr lang="pl-PL" sz="460"/>
            </a:p>
          </p:txBody>
        </p:sp>
        <p:sp>
          <p:nvSpPr>
            <p:cNvPr id="145" name="Google Shape;145;p1"/>
            <p:cNvSpPr txBox="1"/>
            <p:nvPr/>
          </p:nvSpPr>
          <p:spPr>
            <a:xfrm>
              <a:off x="0" y="-9525"/>
              <a:ext cx="54616108" cy="837307"/>
            </a:xfrm>
            <a:prstGeom prst="rect">
              <a:avLst/>
            </a:prstGeom>
            <a:noFill/>
            <a:ln>
              <a:noFill/>
            </a:ln>
          </p:spPr>
          <p:txBody>
            <a:bodyPr spcFirstLastPara="1" wrap="square" lIns="0" tIns="0" rIns="0" bIns="0" anchor="t" anchorCtr="0">
              <a:spAutoFit/>
            </a:bodyPr>
            <a:lstStyle/>
            <a:p>
              <a:pPr algn="ctr">
                <a:lnSpc>
                  <a:spcPct val="120000"/>
                </a:lnSpc>
              </a:pPr>
              <a:r>
                <a:rPr lang="en-US" sz="1947" b="1" dirty="0">
                  <a:latin typeface="Outfit"/>
                  <a:ea typeface="Outfit"/>
                  <a:cs typeface="Outfit"/>
                  <a:sym typeface="Outfit"/>
                </a:rPr>
                <a:t>ORGANIZATOR KONKURSU EXPLORY</a:t>
              </a:r>
              <a:endParaRPr sz="460" dirty="0"/>
            </a:p>
          </p:txBody>
        </p:sp>
      </p:grpSp>
      <p:sp>
        <p:nvSpPr>
          <p:cNvPr id="53" name="pole tekstowe 52"/>
          <p:cNvSpPr txBox="1"/>
          <p:nvPr/>
        </p:nvSpPr>
        <p:spPr>
          <a:xfrm>
            <a:off x="1219200" y="2438400"/>
            <a:ext cx="2743200" cy="1569660"/>
          </a:xfrm>
          <a:prstGeom prst="rect">
            <a:avLst/>
          </a:prstGeom>
          <a:noFill/>
        </p:spPr>
        <p:txBody>
          <a:bodyPr wrap="square" rtlCol="0">
            <a:spAutoFit/>
          </a:bodyPr>
          <a:lstStyle/>
          <a:p>
            <a:r>
              <a:rPr lang="pl-PL" sz="2400" dirty="0" smtClean="0"/>
              <a:t>Tu wstaw logo lub numer Celu Zrównoważonego Rozwoju</a:t>
            </a:r>
            <a:endParaRPr lang="pl-PL" sz="2400"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564</Words>
  <Application>Microsoft Office PowerPoint</Application>
  <PresentationFormat>Niestandardowy</PresentationFormat>
  <Paragraphs>19</Paragraphs>
  <Slides>1</Slides>
  <Notes>1</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vt:i4>
      </vt:variant>
    </vt:vector>
  </HeadingPairs>
  <TitlesOfParts>
    <vt:vector size="5" baseType="lpstr">
      <vt:lpstr>Arial</vt:lpstr>
      <vt:lpstr>Calibri</vt:lpstr>
      <vt:lpstr>Outfit</vt:lpstr>
      <vt:lpstr>Office Theme</vt:lpstr>
      <vt:lpstr>Slajd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dariusz</dc:creator>
  <cp:lastModifiedBy>DefaultUser</cp:lastModifiedBy>
  <cp:revision>29</cp:revision>
  <dcterms:created xsi:type="dcterms:W3CDTF">2006-08-16T00:00:00Z</dcterms:created>
  <dcterms:modified xsi:type="dcterms:W3CDTF">2025-11-14T10:17:58Z</dcterms:modified>
</cp:coreProperties>
</file>